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ふわもこ折りたたみモップ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40318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：印刷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：ポリプロピレン、ＰＥＴ、ナイロン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色（赤・緑）アソート　指定不可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:4562214411646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個入り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285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1121A84-8301-4914-8229-68AF14F8B2A3}"/>
              </a:ext>
            </a:extLst>
          </p:cNvPr>
          <p:cNvGrpSpPr/>
          <p:nvPr/>
        </p:nvGrpSpPr>
        <p:grpSpPr>
          <a:xfrm>
            <a:off x="36919" y="610944"/>
            <a:ext cx="4376393" cy="4216748"/>
            <a:chOff x="36919" y="610944"/>
            <a:chExt cx="4376393" cy="4216748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6754050-D0DD-4EF0-AEFD-C57E8C30D7BD}"/>
                </a:ext>
              </a:extLst>
            </p:cNvPr>
            <p:cNvSpPr txBox="1"/>
            <p:nvPr/>
          </p:nvSpPr>
          <p:spPr>
            <a:xfrm>
              <a:off x="2697831" y="4237105"/>
              <a:ext cx="15702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印刷範囲</a:t>
              </a:r>
              <a:endParaRPr kumimoji="1" lang="en-US" altLang="ja-JP" sz="1100" dirty="0"/>
            </a:p>
            <a:p>
              <a:r>
                <a:rPr kumimoji="1" lang="en-US" altLang="ja-JP" sz="1100" dirty="0"/>
                <a:t>H8</a:t>
              </a:r>
              <a:r>
                <a:rPr lang="ja-JP" altLang="en-US" sz="1100" dirty="0"/>
                <a:t>　</a:t>
              </a:r>
              <a:r>
                <a:rPr lang="en-US" altLang="ja-JP" sz="1100" dirty="0"/>
                <a:t>x</a:t>
              </a:r>
              <a:r>
                <a:rPr lang="ja-JP" altLang="en-US" sz="1100" dirty="0"/>
                <a:t>　</a:t>
              </a:r>
              <a:r>
                <a:rPr lang="en-US" altLang="ja-JP" sz="1100" dirty="0"/>
                <a:t>W35mm</a:t>
              </a:r>
              <a:endParaRPr kumimoji="1" lang="ja-JP" altLang="en-US" sz="1100" dirty="0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8C385CAE-A8FF-421C-9E28-AAB42955D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1407" y="693355"/>
              <a:ext cx="1771747" cy="1251538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99B491EB-1976-47B3-B7A0-7FA9783340B7}"/>
                </a:ext>
              </a:extLst>
            </p:cNvPr>
            <p:cNvSpPr txBox="1"/>
            <p:nvPr/>
          </p:nvSpPr>
          <p:spPr>
            <a:xfrm>
              <a:off x="2685119" y="2113129"/>
              <a:ext cx="1728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可愛いパッケージ！</a:t>
              </a: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A47035A1-5098-442A-A3C9-665DD4E1B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9" y="610944"/>
              <a:ext cx="2843515" cy="250069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47CAE4B-FA99-4668-9146-08AE6FB46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627" t="22046" r="2627" b="28328"/>
            <a:stretch/>
          </p:blipFill>
          <p:spPr>
            <a:xfrm>
              <a:off x="239831" y="3238092"/>
              <a:ext cx="2423517" cy="1589600"/>
            </a:xfrm>
            <a:prstGeom prst="rect">
              <a:avLst/>
            </a:prstGeom>
          </p:spPr>
        </p:pic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68B3BD4-3A80-4BCA-9AEB-6EEA506E39CA}"/>
              </a:ext>
            </a:extLst>
          </p:cNvPr>
          <p:cNvSpPr/>
          <p:nvPr/>
        </p:nvSpPr>
        <p:spPr>
          <a:xfrm>
            <a:off x="1170645" y="3917874"/>
            <a:ext cx="576064" cy="115018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323528" y="515719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可愛いふわふわモコモコのモップ。</a:t>
            </a:r>
            <a:endParaRPr kumimoji="1" lang="en-US" altLang="ja-JP" dirty="0"/>
          </a:p>
          <a:p>
            <a:r>
              <a:rPr lang="ja-JP" altLang="en-US" dirty="0"/>
              <a:t>折りたためるので収納に便利です。</a:t>
            </a:r>
            <a:endParaRPr lang="en-US" altLang="ja-JP" dirty="0"/>
          </a:p>
          <a:p>
            <a:r>
              <a:rPr kumimoji="1" lang="ja-JP" altLang="en-US" dirty="0"/>
              <a:t>柄の部分に印刷ができます。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2459601100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45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260</cp:revision>
  <cp:lastPrinted>2018-10-31T04:26:04Z</cp:lastPrinted>
  <dcterms:created xsi:type="dcterms:W3CDTF">2017-02-20T08:36:49Z</dcterms:created>
  <dcterms:modified xsi:type="dcterms:W3CDTF">2018-11-10T04:05:48Z</dcterms:modified>
</cp:coreProperties>
</file>