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41" autoAdjust="0"/>
  </p:normalViewPr>
  <p:slideViewPr>
    <p:cSldViewPr>
      <p:cViewPr varScale="1">
        <p:scale>
          <a:sx n="81" d="100"/>
          <a:sy n="81" d="100"/>
        </p:scale>
        <p:origin x="15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2018/11/10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0D7B4-6855-4C27-A95A-734C6E82FA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47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2018年11月10日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ＳＪ－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Ｌ　フラッシュ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ライト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月入荷予定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0" y="1060470"/>
            <a:ext cx="4713789" cy="40318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個装重量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：アルミ</a:t>
            </a:r>
          </a:p>
          <a:p>
            <a:pPr marL="809625" indent="-809625"/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JAN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4562214411660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内箱サイズ：約ｘｘｍｍ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電池</a:t>
            </a:r>
            <a:r>
              <a:rPr lang="ja-JP" altLang="en-US" sz="1600" u="none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本使用（別売）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3693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shoei@bridge.ocn.ne.jp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238B80-4E40-4267-AD9A-A29A3BE7BFA5}"/>
              </a:ext>
            </a:extLst>
          </p:cNvPr>
          <p:cNvSpPr txBox="1"/>
          <p:nvPr/>
        </p:nvSpPr>
        <p:spPr>
          <a:xfrm>
            <a:off x="195366" y="5034273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スタイリッシュなフォルムに強力ライトが</a:t>
            </a:r>
            <a:r>
              <a:rPr lang="en-US" altLang="ja-JP" dirty="0"/>
              <a:t>9</a:t>
            </a:r>
            <a:r>
              <a:rPr lang="ja-JP" altLang="en-US" dirty="0"/>
              <a:t>灯</a:t>
            </a:r>
            <a:r>
              <a:rPr lang="en-US" altLang="ja-JP" dirty="0"/>
              <a:t>!</a:t>
            </a:r>
            <a:r>
              <a:rPr lang="ja-JP" altLang="en-US" dirty="0"/>
              <a:t>携帯に便利なストラップ付。緊急時だけでなく、アウトドア・キャンプ、夜間ウォーキングにも大活躍。</a:t>
            </a: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5CC0BD2-529A-4A5B-A26F-DDB3EBC6F9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3" y="599551"/>
            <a:ext cx="3656616" cy="242835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ADDA87B-21F7-46C1-B49D-32C044FBB2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4"/>
          <a:stretch/>
        </p:blipFill>
        <p:spPr>
          <a:xfrm>
            <a:off x="2511537" y="3206278"/>
            <a:ext cx="1888252" cy="142096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E8180CD-C96F-4C64-8C76-6426D9DC03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3" y="3122831"/>
            <a:ext cx="1888252" cy="1253987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5EDD76-CC3A-4E2B-B5F3-24A0526E83D1}"/>
              </a:ext>
            </a:extLst>
          </p:cNvPr>
          <p:cNvSpPr/>
          <p:nvPr/>
        </p:nvSpPr>
        <p:spPr>
          <a:xfrm rot="19681013">
            <a:off x="1206807" y="3692823"/>
            <a:ext cx="404087" cy="153305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10C50A-A9DB-449E-A0EB-B4047C877AD7}"/>
              </a:ext>
            </a:extLst>
          </p:cNvPr>
          <p:cNvSpPr txBox="1"/>
          <p:nvPr/>
        </p:nvSpPr>
        <p:spPr>
          <a:xfrm>
            <a:off x="1019159" y="4351977"/>
            <a:ext cx="15702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印刷範囲</a:t>
            </a:r>
            <a:endParaRPr kumimoji="1" lang="en-US" altLang="ja-JP" sz="1100" dirty="0"/>
          </a:p>
          <a:p>
            <a:r>
              <a:rPr kumimoji="1" lang="en-US" altLang="ja-JP" sz="1100" dirty="0"/>
              <a:t>H8</a:t>
            </a:r>
            <a:r>
              <a:rPr lang="ja-JP" altLang="en-US" sz="1100" dirty="0"/>
              <a:t>　</a:t>
            </a:r>
            <a:r>
              <a:rPr lang="en-US" altLang="ja-JP" sz="1100" dirty="0"/>
              <a:t>x</a:t>
            </a:r>
            <a:r>
              <a:rPr lang="ja-JP" altLang="en-US" sz="1100" dirty="0"/>
              <a:t>　</a:t>
            </a:r>
            <a:r>
              <a:rPr lang="en-US" altLang="ja-JP" sz="1100" dirty="0"/>
              <a:t>W22mm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291014623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55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箕弘 高槻</cp:lastModifiedBy>
  <cp:revision>260</cp:revision>
  <cp:lastPrinted>2018-10-31T04:26:04Z</cp:lastPrinted>
  <dcterms:created xsi:type="dcterms:W3CDTF">2017-02-20T08:36:49Z</dcterms:created>
  <dcterms:modified xsi:type="dcterms:W3CDTF">2018-11-10T04:06:40Z</dcterms:modified>
</cp:coreProperties>
</file>