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641" autoAdjust="0"/>
  </p:normalViewPr>
  <p:slideViewPr>
    <p:cSldViewPr>
      <p:cViewPr varScale="1">
        <p:scale>
          <a:sx n="81" d="100"/>
          <a:sy n="81" d="100"/>
        </p:scale>
        <p:origin x="152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08797EC4-2705-4515-BE58-64DDD9DC19BD}" type="datetimeFigureOut">
              <a:rPr kumimoji="1" lang="ja-JP" altLang="en-US" smtClean="0"/>
              <a:t>2019/8/9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390D7B4-6855-4C27-A95A-734C6E82F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87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AF8F-BF8C-4EC6-8840-B6DA0F0BF0F3}" type="datetime4">
              <a:rPr kumimoji="1" lang="ja-JP" altLang="en-US" smtClean="0"/>
              <a:t>2019年8月9日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6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3E1A-6EBC-4BF9-B8F8-D34717C8A089}" type="datetime4">
              <a:rPr kumimoji="1" lang="ja-JP" altLang="en-US" smtClean="0"/>
              <a:t>2019年8月9日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3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A18F-7393-490D-9B85-49CD8833E1B7}" type="datetime4">
              <a:rPr kumimoji="1" lang="ja-JP" altLang="en-US" smtClean="0"/>
              <a:t>2019年8月9日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01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5D90-3DC8-4BE7-9940-FEB80BE5211F}" type="datetime4">
              <a:rPr kumimoji="1" lang="ja-JP" altLang="en-US" smtClean="0"/>
              <a:t>2019年8月9日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0DA317-2743-4CD3-92CD-C62B178341E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75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8BD1-0156-4D41-8C16-FFA89DFAF72B}" type="datetime4">
              <a:rPr kumimoji="1" lang="ja-JP" altLang="en-US" smtClean="0"/>
              <a:t>2019年8月9日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28F3-6EF8-4D65-9C34-941456F8DD37}" type="datetime4">
              <a:rPr kumimoji="1" lang="ja-JP" altLang="en-US" smtClean="0"/>
              <a:t>2019年8月9日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16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8099-876F-4301-819D-66CB26B57013}" type="datetime4">
              <a:rPr kumimoji="1" lang="ja-JP" altLang="en-US" smtClean="0"/>
              <a:t>2019年8月9日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27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7B74-EA3A-458A-B0BD-213A889D57B5}" type="datetime4">
              <a:rPr kumimoji="1" lang="ja-JP" altLang="en-US" smtClean="0"/>
              <a:t>2019年8月9日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95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601E-A970-44D3-B302-921ED221A1E9}" type="datetime4">
              <a:rPr kumimoji="1" lang="ja-JP" altLang="en-US" smtClean="0"/>
              <a:t>2019年8月9日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71BA-0EF3-4BCA-9FF3-6D96C23011C9}" type="datetime4">
              <a:rPr kumimoji="1" lang="ja-JP" altLang="en-US" smtClean="0"/>
              <a:t>2019年8月9日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5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4E8B-959B-4314-A91D-29E363D217B1}" type="datetime4">
              <a:rPr kumimoji="1" lang="ja-JP" altLang="en-US" smtClean="0"/>
              <a:t>2019年8月9日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75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9814-9E3C-41CE-8AAB-2211774899A7}" type="datetime4">
              <a:rPr kumimoji="1" lang="ja-JP" altLang="en-US" smtClean="0"/>
              <a:t>2019年8月9日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884368" y="44625"/>
            <a:ext cx="1125488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9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室内, 金物, 壁 が含まれている画像&#10;&#10;自動的に生成された説明">
            <a:extLst>
              <a:ext uri="{FF2B5EF4-FFF2-40B4-BE49-F238E27FC236}">
                <a16:creationId xmlns:a16="http://schemas.microsoft.com/office/drawing/2014/main" id="{C81AB797-D7A6-45A3-BBBE-3C4FC59A3C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61" y="592632"/>
            <a:ext cx="4314423" cy="1944154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0" y="6691672"/>
            <a:ext cx="9144000" cy="1663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" y="13047"/>
            <a:ext cx="914399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ＳＪ－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28R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ローラー 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de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リラックス</a:t>
            </a:r>
          </a:p>
        </p:txBody>
      </p:sp>
      <p:cxnSp>
        <p:nvCxnSpPr>
          <p:cNvPr id="17" name="直線コネクタ 16"/>
          <p:cNvCxnSpPr/>
          <p:nvPr/>
        </p:nvCxnSpPr>
        <p:spPr>
          <a:xfrm>
            <a:off x="179512" y="4869160"/>
            <a:ext cx="4248472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572000" y="1060470"/>
            <a:ext cx="4713789" cy="427809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発送単位 ：１個～　下代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30,000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円未満送料別途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サイズ　　 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49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47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箱サイズ　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個装形態 ：化粧箱入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個装重量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38g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本体重量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ｇ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材質　　　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ABS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、ステンレス他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色　　　　  ：白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入数　　　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個（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外箱サイズ：約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370x560x425mm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内箱サイズ：約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350x560x140mm</a:t>
            </a:r>
            <a:endParaRPr lang="ja-JP" altLang="en-US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生産国　　：台湾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ＪＡＮ　　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4562214411707</a:t>
            </a:r>
            <a:endParaRPr lang="ja-JP" altLang="en-US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備考　　　 ：　　　　　　　　　　　　　　　　　　　　　　　　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endParaRPr lang="ja-JP" altLang="en-US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endParaRPr lang="en-US" altLang="ja-JP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610739" y="476672"/>
            <a:ext cx="4464496" cy="64633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参考上代 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280</a:t>
            </a:r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税別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marL="809625" indent="-809625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en-US" altLang="ja-JP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610739" y="5342553"/>
            <a:ext cx="4209733" cy="1038775"/>
          </a:xfrm>
          <a:prstGeom prst="roundRect">
            <a:avLst>
              <a:gd name="adj" fmla="val 4049"/>
            </a:avLst>
          </a:prstGeom>
          <a:noFill/>
          <a:ln w="19050" cap="rnd">
            <a:solidFill>
              <a:schemeClr val="bg1">
                <a:lumMod val="6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44008" y="5383898"/>
            <a:ext cx="4176464" cy="997430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>
              <a:lnSpc>
                <a:spcPts val="1300"/>
              </a:lnSpc>
            </a:pPr>
            <a:r>
              <a:rPr lang="ja-JP" altLang="en-US" sz="1400" dirty="0"/>
              <a:t>株式会社　昭栄精化工業　　担当　高槻　箕弘</a:t>
            </a:r>
            <a:endParaRPr lang="en-US" altLang="ja-JP" sz="1400" dirty="0"/>
          </a:p>
          <a:p>
            <a:pPr>
              <a:lnSpc>
                <a:spcPts val="13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ja-JP" altLang="en-US" sz="1400" dirty="0"/>
              <a:t>〒</a:t>
            </a:r>
            <a:r>
              <a:rPr lang="en-US" altLang="ja-JP" sz="1400" dirty="0"/>
              <a:t>577-0026</a:t>
            </a:r>
            <a:r>
              <a:rPr lang="ja-JP" altLang="en-US" sz="1400" dirty="0"/>
              <a:t>　東大阪市新家東町</a:t>
            </a:r>
            <a:r>
              <a:rPr lang="en-US" altLang="ja-JP" sz="1400" dirty="0"/>
              <a:t>2-16</a:t>
            </a:r>
          </a:p>
          <a:p>
            <a:pPr>
              <a:lnSpc>
                <a:spcPts val="12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en-US" altLang="ja-JP" sz="1400" dirty="0"/>
              <a:t>TEL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06-6789-7517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06-6789-7656</a:t>
            </a:r>
          </a:p>
          <a:p>
            <a:pPr>
              <a:lnSpc>
                <a:spcPts val="1300"/>
              </a:lnSpc>
            </a:pPr>
            <a:r>
              <a:rPr lang="en-US" altLang="ja-JP" sz="1400" dirty="0"/>
              <a:t>e-mail</a:t>
            </a:r>
            <a:r>
              <a:rPr lang="ja-JP" altLang="en-US" sz="1400" dirty="0"/>
              <a:t>　</a:t>
            </a:r>
            <a:r>
              <a:rPr lang="en-US" altLang="ja-JP" sz="1400" dirty="0"/>
              <a:t>takatsuki.hiro@shoei-industry.com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7DCB6DA-F2E9-42CC-9B2E-2E155A596419}"/>
              </a:ext>
            </a:extLst>
          </p:cNvPr>
          <p:cNvSpPr txBox="1"/>
          <p:nvPr/>
        </p:nvSpPr>
        <p:spPr>
          <a:xfrm>
            <a:off x="287524" y="5045942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3</a:t>
            </a:r>
            <a:r>
              <a:rPr lang="ja-JP" altLang="en-US" dirty="0"/>
              <a:t>つのボールがコロコロとリラックス。</a:t>
            </a:r>
            <a:endParaRPr lang="en-US" altLang="ja-JP" dirty="0"/>
          </a:p>
          <a:p>
            <a:r>
              <a:rPr lang="ja-JP" altLang="en-US" dirty="0"/>
              <a:t>ハンドル付きで掌で掴んだり、指で挟んだりとご高齢の方でも簡単に使用できます。</a:t>
            </a:r>
          </a:p>
          <a:p>
            <a:r>
              <a:rPr lang="ja-JP" altLang="en-US" dirty="0"/>
              <a:t>ハンドルには大きく名入印刷ができます。</a:t>
            </a:r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85D162D-3950-48C0-82FD-7EC668DB69B1}"/>
              </a:ext>
            </a:extLst>
          </p:cNvPr>
          <p:cNvSpPr/>
          <p:nvPr/>
        </p:nvSpPr>
        <p:spPr>
          <a:xfrm>
            <a:off x="3021396" y="1205366"/>
            <a:ext cx="707453" cy="509148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5C6F1F4-FA20-4B53-8A45-5FF1769CB072}"/>
              </a:ext>
            </a:extLst>
          </p:cNvPr>
          <p:cNvSpPr txBox="1"/>
          <p:nvPr/>
        </p:nvSpPr>
        <p:spPr>
          <a:xfrm>
            <a:off x="4161934" y="2964729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2867EF0-D407-42F1-8C8D-FC13F098DD31}"/>
              </a:ext>
            </a:extLst>
          </p:cNvPr>
          <p:cNvSpPr txBox="1"/>
          <p:nvPr/>
        </p:nvSpPr>
        <p:spPr>
          <a:xfrm>
            <a:off x="2677810" y="2441103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35x25mm</a:t>
            </a:r>
            <a:endParaRPr kumimoji="1" lang="ja-JP" altLang="en-US" dirty="0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F54B56D4-4CD9-4D61-9DFD-FBFD01F24F2E}"/>
              </a:ext>
            </a:extLst>
          </p:cNvPr>
          <p:cNvSpPr/>
          <p:nvPr/>
        </p:nvSpPr>
        <p:spPr>
          <a:xfrm>
            <a:off x="878448" y="1193254"/>
            <a:ext cx="1103857" cy="9223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4CA2074E-7257-47E4-AC57-D11B143AF2C1}"/>
              </a:ext>
            </a:extLst>
          </p:cNvPr>
          <p:cNvCxnSpPr>
            <a:cxnSpLocks/>
          </p:cNvCxnSpPr>
          <p:nvPr/>
        </p:nvCxnSpPr>
        <p:spPr>
          <a:xfrm flipV="1">
            <a:off x="878448" y="2039237"/>
            <a:ext cx="169467" cy="75248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6286098B-352D-4C9E-AD25-95265296E931}"/>
              </a:ext>
            </a:extLst>
          </p:cNvPr>
          <p:cNvCxnSpPr>
            <a:cxnSpLocks/>
          </p:cNvCxnSpPr>
          <p:nvPr/>
        </p:nvCxnSpPr>
        <p:spPr>
          <a:xfrm flipH="1" flipV="1">
            <a:off x="3338424" y="1755688"/>
            <a:ext cx="10595" cy="67598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C51303BE-623A-4D20-AF71-298B208DB751}"/>
              </a:ext>
            </a:extLst>
          </p:cNvPr>
          <p:cNvSpPr txBox="1"/>
          <p:nvPr/>
        </p:nvSpPr>
        <p:spPr>
          <a:xfrm>
            <a:off x="243523" y="2861983"/>
            <a:ext cx="2373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3</a:t>
            </a:r>
            <a:r>
              <a:rPr kumimoji="1" lang="ja-JP" altLang="en-US" dirty="0"/>
              <a:t>つのステンレスボール。</a:t>
            </a: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9713157F-9431-4C09-915E-80E577F4D1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617" y="2516574"/>
            <a:ext cx="2151835" cy="274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184511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テーション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62</Words>
  <Application>Microsoft Office PowerPoint</Application>
  <PresentationFormat>画面に合わせる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ゴシック</vt:lpstr>
      <vt:lpstr>Arial</vt:lpstr>
      <vt:lpstr>Calibri</vt:lpstr>
      <vt:lpstr>プレゼンテーション1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高槻箕弘</dc:creator>
  <cp:lastModifiedBy>箕弘 高槻</cp:lastModifiedBy>
  <cp:revision>339</cp:revision>
  <cp:lastPrinted>2019-07-27T05:02:50Z</cp:lastPrinted>
  <dcterms:created xsi:type="dcterms:W3CDTF">2017-02-20T08:36:49Z</dcterms:created>
  <dcterms:modified xsi:type="dcterms:W3CDTF">2019-08-09T05:31:23Z</dcterms:modified>
</cp:coreProperties>
</file>