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5" d="100"/>
          <a:sy n="85" d="100"/>
        </p:scale>
        <p:origin x="1234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28P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スマホに便利なライト付タッチ・ボールペン</a:t>
            </a: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78514" y="949808"/>
            <a:ext cx="4621548" cy="41395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40mm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：袋入り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：ＡＢＳ、シリコン他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：白・黒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:4562214411684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：ボタン電池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LR41x3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個内蔵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取り替え不可　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　</a:t>
            </a:r>
            <a:endParaRPr lang="ja-JP" altLang="en-US" sz="9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607219" indent="-607219"/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9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9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6706" y="496015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30" y="5565189"/>
            <a:ext cx="3636606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7" y="5644002"/>
            <a:ext cx="3636404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キャップがスマホのスタンドに！スマートフォン、タブレットの操作に便利なタッチペン。ビジネスシーンやスクールライフに欠かせないボールペン。ライト付で緊急時も安心。</a:t>
            </a:r>
            <a:endParaRPr lang="en-US" altLang="ja-JP" dirty="0"/>
          </a:p>
          <a:p>
            <a:r>
              <a:rPr lang="en-US" altLang="ja-JP" dirty="0"/>
              <a:t>OPP</a:t>
            </a:r>
            <a:r>
              <a:rPr lang="ja-JP" altLang="en-US" dirty="0"/>
              <a:t>袋入りで名入れ印刷が映えます。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BD95CD7-731D-45A1-B32D-A85206BB78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" y="3211479"/>
            <a:ext cx="1593538" cy="106196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9D07F39-CB3B-47FA-A413-983A0FCDEB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0" t="8829" r="13155" b="9092"/>
          <a:stretch/>
        </p:blipFill>
        <p:spPr>
          <a:xfrm>
            <a:off x="1712374" y="3063803"/>
            <a:ext cx="1181128" cy="1337738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CC56218-9C52-439B-95E1-3480BB03BC5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82" y="688479"/>
            <a:ext cx="3020676" cy="1948436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B29C5231-2144-4383-835F-48AB84D827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191" y="3345122"/>
            <a:ext cx="1404536" cy="898717"/>
          </a:xfrm>
          <a:prstGeom prst="rect">
            <a:avLst/>
          </a:prstGeom>
        </p:spPr>
      </p:pic>
      <p:sp>
        <p:nvSpPr>
          <p:cNvPr id="24" name="テキスト ボックス 12">
            <a:extLst>
              <a:ext uri="{FF2B5EF4-FFF2-40B4-BE49-F238E27FC236}">
                <a16:creationId xmlns:a16="http://schemas.microsoft.com/office/drawing/2014/main" id="{0012441C-C28B-49FC-BD2F-3FC9F20AFB8F}"/>
              </a:ext>
            </a:extLst>
          </p:cNvPr>
          <p:cNvSpPr txBox="1"/>
          <p:nvPr/>
        </p:nvSpPr>
        <p:spPr>
          <a:xfrm>
            <a:off x="64549" y="4381661"/>
            <a:ext cx="3295650" cy="42862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b="1" dirty="0"/>
              <a:t>キャップがスタンドとタッチペンとして使えます！</a:t>
            </a:r>
          </a:p>
        </p:txBody>
      </p:sp>
      <p:sp>
        <p:nvSpPr>
          <p:cNvPr id="25" name="テキスト ボックス 20">
            <a:extLst>
              <a:ext uri="{FF2B5EF4-FFF2-40B4-BE49-F238E27FC236}">
                <a16:creationId xmlns:a16="http://schemas.microsoft.com/office/drawing/2014/main" id="{26D5C529-A28C-4F79-B715-92A3177D80AA}"/>
              </a:ext>
            </a:extLst>
          </p:cNvPr>
          <p:cNvSpPr txBox="1"/>
          <p:nvPr/>
        </p:nvSpPr>
        <p:spPr>
          <a:xfrm>
            <a:off x="2715368" y="4401465"/>
            <a:ext cx="2438400" cy="428624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50" b="1" dirty="0"/>
              <a:t>明るいライトで緊急時にも便利！</a:t>
            </a:r>
          </a:p>
        </p:txBody>
      </p:sp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2387</TotalTime>
  <Words>188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266</cp:revision>
  <cp:lastPrinted>2022-11-15T05:13:55Z</cp:lastPrinted>
  <dcterms:created xsi:type="dcterms:W3CDTF">2017-02-20T08:36:49Z</dcterms:created>
  <dcterms:modified xsi:type="dcterms:W3CDTF">2025-01-11T06:42:43Z</dcterms:modified>
</cp:coreProperties>
</file>