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0" d="100"/>
          <a:sy n="80" d="100"/>
        </p:scale>
        <p:origin x="155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2024年12月27日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ＳＪ－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48UN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ボトルケース入りＵＳＢ充電ケーブル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1" y="1060470"/>
            <a:ext cx="4248472" cy="526297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145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：化粧箱入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45g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本体重量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：シリコン、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：黒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：充電出力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5.0V/2.1A(</a:t>
            </a:r>
            <a:r>
              <a:rPr lang="en-US" altLang="ja-JP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TypeC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5.0V/1.0A(</a:t>
            </a:r>
            <a:r>
              <a:rPr lang="en-US" altLang="ja-JP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microB,lightning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使用できない機種・機器もございます。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730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4610739" y="5517232"/>
            <a:ext cx="4209733" cy="1120922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78614" y="5589240"/>
            <a:ext cx="4084031" cy="78342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A5B7842-0B03-452B-A546-EADC69446F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18567"/>
            <a:ext cx="795222" cy="4107338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622CB6A-7CCF-425C-ABE7-4FA51DF361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76740" y="2437815"/>
            <a:ext cx="454016" cy="2359718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2F7E0F9-E93B-4978-90FD-9D69CB2EA05B}"/>
              </a:ext>
            </a:extLst>
          </p:cNvPr>
          <p:cNvSpPr/>
          <p:nvPr/>
        </p:nvSpPr>
        <p:spPr>
          <a:xfrm>
            <a:off x="2159732" y="3944152"/>
            <a:ext cx="288032" cy="648072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C0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8ACA4C-5A00-4CB2-AB0E-4EB7D92EE4C7}"/>
              </a:ext>
            </a:extLst>
          </p:cNvPr>
          <p:cNvSpPr txBox="1"/>
          <p:nvPr/>
        </p:nvSpPr>
        <p:spPr>
          <a:xfrm>
            <a:off x="2637194" y="4281872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印刷範囲</a:t>
            </a:r>
            <a:endParaRPr lang="en-US" altLang="ja-JP" sz="1200" dirty="0"/>
          </a:p>
          <a:p>
            <a:r>
              <a:rPr kumimoji="1" lang="ja-JP" altLang="en-US" sz="1200" dirty="0"/>
              <a:t>Ｈ</a:t>
            </a:r>
            <a:r>
              <a:rPr kumimoji="1" lang="en-US" altLang="ja-JP" sz="1200" dirty="0"/>
              <a:t>50</a:t>
            </a:r>
            <a:r>
              <a:rPr kumimoji="1" lang="ja-JP" altLang="en-US" sz="1200" dirty="0"/>
              <a:t> </a:t>
            </a:r>
            <a:r>
              <a:rPr kumimoji="1" lang="en-US" altLang="ja-JP" sz="1200" dirty="0"/>
              <a:t>x</a:t>
            </a:r>
            <a:r>
              <a:rPr kumimoji="1" lang="ja-JP" altLang="en-US" sz="1200" dirty="0"/>
              <a:t> </a:t>
            </a:r>
            <a:r>
              <a:rPr kumimoji="1" lang="en-US" altLang="ja-JP" sz="1200" dirty="0"/>
              <a:t>W10mm</a:t>
            </a:r>
          </a:p>
          <a:p>
            <a:endParaRPr kumimoji="1" lang="en-US" altLang="ja-JP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7DCB6DA-F2E9-42CC-9B2E-2E155A596419}"/>
              </a:ext>
            </a:extLst>
          </p:cNvPr>
          <p:cNvSpPr txBox="1"/>
          <p:nvPr/>
        </p:nvSpPr>
        <p:spPr>
          <a:xfrm>
            <a:off x="323528" y="5157192"/>
            <a:ext cx="4032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可愛いボトルに入った</a:t>
            </a:r>
            <a:r>
              <a:rPr lang="en-US" altLang="ja-JP" dirty="0"/>
              <a:t>USB</a:t>
            </a:r>
            <a:r>
              <a:rPr lang="ja-JP" altLang="en-US" dirty="0"/>
              <a:t>充電ケーブル</a:t>
            </a:r>
            <a:r>
              <a:rPr lang="en-US" altLang="ja-JP" dirty="0"/>
              <a:t>!</a:t>
            </a:r>
          </a:p>
          <a:p>
            <a:r>
              <a:rPr lang="en-US" altLang="ja-JP" dirty="0" err="1"/>
              <a:t>TypeC</a:t>
            </a:r>
            <a:r>
              <a:rPr lang="ja-JP" altLang="en-US" dirty="0" err="1"/>
              <a:t>、</a:t>
            </a:r>
            <a:r>
              <a:rPr lang="en-US" altLang="ja-JP" dirty="0"/>
              <a:t>Lightning</a:t>
            </a:r>
            <a:r>
              <a:rPr lang="ja-JP" altLang="en-US" dirty="0" err="1"/>
              <a:t>、</a:t>
            </a:r>
            <a:r>
              <a:rPr lang="en-US" altLang="ja-JP" dirty="0"/>
              <a:t>MICROUSB</a:t>
            </a:r>
            <a:r>
              <a:rPr lang="ja-JP" altLang="en-US" dirty="0"/>
              <a:t>の</a:t>
            </a:r>
            <a:r>
              <a:rPr lang="en-US" altLang="ja-JP" dirty="0"/>
              <a:t>3</a:t>
            </a:r>
            <a:r>
              <a:rPr lang="ja-JP" altLang="en-US" dirty="0"/>
              <a:t>種に対応！</a:t>
            </a:r>
            <a:endParaRPr lang="en-US" altLang="ja-JP" dirty="0"/>
          </a:p>
          <a:p>
            <a:r>
              <a:rPr lang="ja-JP" altLang="en-US" dirty="0"/>
              <a:t>カラビナ付きで携帯にも便利。</a:t>
            </a:r>
          </a:p>
          <a:p>
            <a:r>
              <a:rPr lang="ja-JP" altLang="en-US" dirty="0"/>
              <a:t>キャップがスマホスタンドにもなります。</a:t>
            </a:r>
          </a:p>
          <a:p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035D4B3-4EC1-480D-B224-51E1585D281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92" r="12199"/>
          <a:stretch/>
        </p:blipFill>
        <p:spPr>
          <a:xfrm>
            <a:off x="2669645" y="674750"/>
            <a:ext cx="1697960" cy="225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184511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2391</TotalTime>
  <Words>205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siori</cp:lastModifiedBy>
  <cp:revision>267</cp:revision>
  <cp:lastPrinted>2018-10-31T04:26:04Z</cp:lastPrinted>
  <dcterms:created xsi:type="dcterms:W3CDTF">2017-02-20T08:36:49Z</dcterms:created>
  <dcterms:modified xsi:type="dcterms:W3CDTF">2024-12-27T02:23:45Z</dcterms:modified>
</cp:coreProperties>
</file>