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0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8EC13B-6283-4AC4-AB8B-186CAE7159D4}" v="2" dt="2022-12-02T07:12:59.7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41" autoAdjust="0"/>
  </p:normalViewPr>
  <p:slideViewPr>
    <p:cSldViewPr>
      <p:cViewPr varScale="1">
        <p:scale>
          <a:sx n="104" d="100"/>
          <a:sy n="104" d="100"/>
        </p:scale>
        <p:origin x="186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内屋 亜由美" userId="dfc300cb-b401-405f-9361-dd1723985e49" providerId="ADAL" clId="{C98EC13B-6283-4AC4-AB8B-186CAE7159D4}"/>
    <pc:docChg chg="modSld">
      <pc:chgData name="内屋 亜由美" userId="dfc300cb-b401-405f-9361-dd1723985e49" providerId="ADAL" clId="{C98EC13B-6283-4AC4-AB8B-186CAE7159D4}" dt="2022-12-02T07:13:00.295" v="5" actId="20577"/>
      <pc:docMkLst>
        <pc:docMk/>
      </pc:docMkLst>
      <pc:sldChg chg="modSp mod">
        <pc:chgData name="内屋 亜由美" userId="dfc300cb-b401-405f-9361-dd1723985e49" providerId="ADAL" clId="{C98EC13B-6283-4AC4-AB8B-186CAE7159D4}" dt="2022-12-02T07:13:00.295" v="5" actId="20577"/>
        <pc:sldMkLst>
          <pc:docMk/>
          <pc:sldMk cId="3527570102" sldId="290"/>
        </pc:sldMkLst>
        <pc:spChg chg="mod">
          <ac:chgData name="内屋 亜由美" userId="dfc300cb-b401-405f-9361-dd1723985e49" providerId="ADAL" clId="{C98EC13B-6283-4AC4-AB8B-186CAE7159D4}" dt="2022-12-02T07:13:00.295" v="5" actId="20577"/>
          <ac:spMkLst>
            <pc:docMk/>
            <pc:sldMk cId="3527570102" sldId="290"/>
            <ac:spMk id="14" creationId="{DE9AF4FF-B640-4A9F-AE82-AB78E6274F9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08797EC4-2705-4515-BE58-64DDD9DC19BD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390D7B4-6855-4C27-A95A-734C6E82F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87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0D7B4-6855-4C27-A95A-734C6E82FA5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227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AF8F-BF8C-4EC6-8840-B6DA0F0BF0F3}" type="datetime4">
              <a:rPr kumimoji="1" lang="ja-JP" altLang="en-US" smtClean="0"/>
              <a:t>2022年12月2日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26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3E1A-6EBC-4BF9-B8F8-D34717C8A089}" type="datetime4">
              <a:rPr kumimoji="1" lang="ja-JP" altLang="en-US" smtClean="0"/>
              <a:t>2022年12月2日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3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A18F-7393-490D-9B85-49CD8833E1B7}" type="datetime4">
              <a:rPr kumimoji="1" lang="ja-JP" altLang="en-US" smtClean="0"/>
              <a:t>2022年12月2日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01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5D90-3DC8-4BE7-9940-FEB80BE5211F}" type="datetime4">
              <a:rPr kumimoji="1" lang="ja-JP" altLang="en-US" smtClean="0"/>
              <a:t>2022年12月2日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30DA317-2743-4CD3-92CD-C62B178341E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75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8BD1-0156-4D41-8C16-FFA89DFAF72B}" type="datetime4">
              <a:rPr kumimoji="1" lang="ja-JP" altLang="en-US" smtClean="0"/>
              <a:t>2022年12月2日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7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28F3-6EF8-4D65-9C34-941456F8DD37}" type="datetime4">
              <a:rPr kumimoji="1" lang="ja-JP" altLang="en-US" smtClean="0"/>
              <a:t>2022年12月2日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16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8099-876F-4301-819D-66CB26B57013}" type="datetime4">
              <a:rPr kumimoji="1" lang="ja-JP" altLang="en-US" smtClean="0"/>
              <a:t>2022年12月2日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27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7B74-EA3A-458A-B0BD-213A889D57B5}" type="datetime4">
              <a:rPr kumimoji="1" lang="ja-JP" altLang="en-US" smtClean="0"/>
              <a:t>2022年12月2日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95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601E-A970-44D3-B302-921ED221A1E9}" type="datetime4">
              <a:rPr kumimoji="1" lang="ja-JP" altLang="en-US" smtClean="0"/>
              <a:t>2022年12月2日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9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71BA-0EF3-4BCA-9FF3-6D96C23011C9}" type="datetime4">
              <a:rPr kumimoji="1" lang="ja-JP" altLang="en-US" smtClean="0"/>
              <a:t>2022年12月2日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5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4E8B-959B-4314-A91D-29E363D217B1}" type="datetime4">
              <a:rPr kumimoji="1" lang="ja-JP" altLang="en-US" smtClean="0"/>
              <a:t>2022年12月2日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75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D9814-9E3C-41CE-8AAB-2211774899A7}" type="datetime4">
              <a:rPr kumimoji="1" lang="ja-JP" altLang="en-US" smtClean="0"/>
              <a:t>2022年12月2日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884368" y="44625"/>
            <a:ext cx="1125488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9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 descr="座る, ブラック, ケーキ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F12B9332-6653-4DBA-A390-36D4116A894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75" t="17425" r="13775" b="7506"/>
          <a:stretch/>
        </p:blipFill>
        <p:spPr>
          <a:xfrm>
            <a:off x="266763" y="435113"/>
            <a:ext cx="1678852" cy="2609348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0" y="6691672"/>
            <a:ext cx="9144000" cy="1663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" y="13047"/>
            <a:ext cx="9143999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SJ-90F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3WAY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フラッシュランタンライト</a:t>
            </a:r>
          </a:p>
        </p:txBody>
      </p:sp>
      <p:cxnSp>
        <p:nvCxnSpPr>
          <p:cNvPr id="17" name="直線コネクタ 16"/>
          <p:cNvCxnSpPr/>
          <p:nvPr/>
        </p:nvCxnSpPr>
        <p:spPr>
          <a:xfrm>
            <a:off x="179512" y="4869160"/>
            <a:ext cx="4248472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499992" y="1052736"/>
            <a:ext cx="4752528" cy="384720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発送単位 ：１個～　下代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30,000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円未満送料別途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サイズ　　 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箱サイズ　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73x73x110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㎜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個装形態 ：化粧箱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重量　　　　：約</a:t>
            </a:r>
            <a:r>
              <a:rPr lang="en-US" altLang="ja-JP" sz="1600" u="none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172</a:t>
            </a:r>
            <a:r>
              <a:rPr lang="ja-JP" altLang="en-US" sz="1600" u="none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ｇ</a:t>
            </a:r>
            <a:endParaRPr lang="ja-JP" altLang="en-US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材質　　　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ABS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他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色　　　　  ：黒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入数　　　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外箱サイズ：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内箱サイズ：</a:t>
            </a:r>
          </a:p>
          <a:p>
            <a:pPr marL="809625" indent="-809625"/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JAN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 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:4562214411769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生産国　　：中国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備考　　　 ：単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電池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x3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本使用（別売）</a:t>
            </a:r>
            <a:endParaRPr lang="ja-JP" altLang="en-US" sz="12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endParaRPr lang="en-US" altLang="ja-JP" sz="12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610739" y="5342553"/>
            <a:ext cx="4209733" cy="1038775"/>
          </a:xfrm>
          <a:prstGeom prst="roundRect">
            <a:avLst>
              <a:gd name="adj" fmla="val 4049"/>
            </a:avLst>
          </a:prstGeom>
          <a:noFill/>
          <a:ln w="19050" cap="rnd">
            <a:solidFill>
              <a:schemeClr val="bg1">
                <a:lumMod val="6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44008" y="5383898"/>
            <a:ext cx="4176464" cy="997430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 anchor="t" anchorCtr="0">
            <a:noAutofit/>
          </a:bodyPr>
          <a:lstStyle/>
          <a:p>
            <a:pPr>
              <a:lnSpc>
                <a:spcPts val="1300"/>
              </a:lnSpc>
            </a:pPr>
            <a:r>
              <a:rPr lang="ja-JP" altLang="en-US" sz="1400" dirty="0"/>
              <a:t>株式会社　昭栄精化工業　　担当　高槻　箕弘</a:t>
            </a:r>
            <a:endParaRPr lang="en-US" altLang="ja-JP" sz="1400" dirty="0"/>
          </a:p>
          <a:p>
            <a:pPr>
              <a:lnSpc>
                <a:spcPts val="1300"/>
              </a:lnSpc>
            </a:pPr>
            <a:endParaRPr lang="en-US" altLang="ja-JP" sz="1400" dirty="0"/>
          </a:p>
          <a:p>
            <a:pPr>
              <a:lnSpc>
                <a:spcPts val="1200"/>
              </a:lnSpc>
            </a:pPr>
            <a:r>
              <a:rPr lang="ja-JP" altLang="en-US" sz="1400" dirty="0"/>
              <a:t>〒</a:t>
            </a:r>
            <a:r>
              <a:rPr lang="en-US" altLang="ja-JP" sz="1400" dirty="0"/>
              <a:t>577-0026</a:t>
            </a:r>
            <a:r>
              <a:rPr lang="ja-JP" altLang="en-US" sz="1400" dirty="0"/>
              <a:t>　東大阪市新家東町</a:t>
            </a:r>
            <a:r>
              <a:rPr lang="en-US" altLang="ja-JP" sz="1400" dirty="0"/>
              <a:t>2-16</a:t>
            </a:r>
          </a:p>
          <a:p>
            <a:pPr>
              <a:lnSpc>
                <a:spcPts val="1200"/>
              </a:lnSpc>
            </a:pPr>
            <a:endParaRPr lang="en-US" altLang="ja-JP" sz="1400" dirty="0"/>
          </a:p>
          <a:p>
            <a:pPr>
              <a:lnSpc>
                <a:spcPts val="1200"/>
              </a:lnSpc>
            </a:pPr>
            <a:r>
              <a:rPr lang="en-US" altLang="ja-JP" sz="1400" dirty="0"/>
              <a:t>TEL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06-6789-7517</a:t>
            </a:r>
            <a:r>
              <a:rPr lang="ja-JP" altLang="en-US" sz="1400" dirty="0"/>
              <a:t>　</a:t>
            </a:r>
            <a:r>
              <a:rPr lang="en-US" altLang="ja-JP" sz="1400" dirty="0"/>
              <a:t>FAX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06-6789-7656</a:t>
            </a:r>
          </a:p>
          <a:p>
            <a:pPr>
              <a:lnSpc>
                <a:spcPts val="1300"/>
              </a:lnSpc>
            </a:pPr>
            <a:r>
              <a:rPr lang="en-US" altLang="ja-JP" sz="1400" dirty="0"/>
              <a:t>e-mail</a:t>
            </a:r>
            <a:r>
              <a:rPr lang="ja-JP" altLang="en-US" sz="1400" dirty="0"/>
              <a:t>　</a:t>
            </a:r>
            <a:r>
              <a:rPr lang="en-US" altLang="ja-JP" sz="1400" dirty="0"/>
              <a:t>takatsuki.hiro@shoei-industry.com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4238B80-4E40-4267-AD9A-A29A3BE7BFA5}"/>
              </a:ext>
            </a:extLst>
          </p:cNvPr>
          <p:cNvSpPr txBox="1"/>
          <p:nvPr/>
        </p:nvSpPr>
        <p:spPr>
          <a:xfrm>
            <a:off x="179512" y="4941168"/>
            <a:ext cx="38164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引っ張ると明るい</a:t>
            </a:r>
            <a:r>
              <a:rPr lang="en-US" altLang="ja-JP" dirty="0"/>
              <a:t>3W</a:t>
            </a:r>
            <a:r>
              <a:rPr lang="ja-JP" altLang="en-US" dirty="0"/>
              <a:t>の</a:t>
            </a:r>
            <a:r>
              <a:rPr lang="en-US" altLang="ja-JP" dirty="0"/>
              <a:t>COB</a:t>
            </a:r>
            <a:r>
              <a:rPr lang="ja-JP" altLang="en-US" dirty="0"/>
              <a:t>ランタン。</a:t>
            </a:r>
            <a:endParaRPr lang="en-US" altLang="ja-JP" dirty="0"/>
          </a:p>
          <a:p>
            <a:r>
              <a:rPr lang="ja-JP" altLang="en-US" dirty="0"/>
              <a:t>スイッチオンで</a:t>
            </a:r>
            <a:r>
              <a:rPr lang="en-US" altLang="ja-JP" dirty="0"/>
              <a:t>3W</a:t>
            </a:r>
            <a:r>
              <a:rPr lang="ja-JP" altLang="en-US" dirty="0"/>
              <a:t>の</a:t>
            </a:r>
            <a:r>
              <a:rPr lang="en-US" altLang="ja-JP" dirty="0"/>
              <a:t>LED</a:t>
            </a:r>
            <a:r>
              <a:rPr lang="ja-JP" altLang="en-US" dirty="0"/>
              <a:t>懐中電灯。</a:t>
            </a:r>
            <a:endParaRPr lang="en-US" altLang="ja-JP" dirty="0"/>
          </a:p>
          <a:p>
            <a:r>
              <a:rPr lang="en-US" altLang="ja-JP" dirty="0"/>
              <a:t>8</a:t>
            </a:r>
            <a:r>
              <a:rPr lang="ja-JP" altLang="en-US" dirty="0"/>
              <a:t>灯の赤色警告灯が点滅して危険を警告。</a:t>
            </a:r>
            <a:endParaRPr lang="en-US" altLang="ja-JP" dirty="0"/>
          </a:p>
          <a:p>
            <a:r>
              <a:rPr lang="ja-JP" altLang="en-US" dirty="0"/>
              <a:t>本体底面の</a:t>
            </a:r>
            <a:r>
              <a:rPr lang="en-US" altLang="ja-JP" dirty="0"/>
              <a:t>3</a:t>
            </a:r>
            <a:r>
              <a:rPr lang="ja-JP" altLang="en-US" dirty="0"/>
              <a:t>つの磁石で車やスチール製家具等にピタッとくっつきます。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E9AF4FF-B640-4A9F-AE82-AB78E6274F99}"/>
              </a:ext>
            </a:extLst>
          </p:cNvPr>
          <p:cNvSpPr txBox="1"/>
          <p:nvPr/>
        </p:nvSpPr>
        <p:spPr>
          <a:xfrm>
            <a:off x="4610739" y="476672"/>
            <a:ext cx="4464496" cy="64633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809625" indent="-809625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参考上代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1300</a:t>
            </a:r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税別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pPr marL="809625" indent="-809625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en-US" altLang="ja-JP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9" name="図 18" descr="光 が含まれている画像&#10;&#10;自動的に生成された説明">
            <a:extLst>
              <a:ext uri="{FF2B5EF4-FFF2-40B4-BE49-F238E27FC236}">
                <a16:creationId xmlns:a16="http://schemas.microsoft.com/office/drawing/2014/main" id="{9FC292F3-ADD3-414E-8A14-C90415051F3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098" b="13201"/>
          <a:stretch/>
        </p:blipFill>
        <p:spPr>
          <a:xfrm rot="5400000">
            <a:off x="277807" y="3458094"/>
            <a:ext cx="1432652" cy="1197194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B8CCEB3-2EA4-4959-B958-CEBB9CE229BA}"/>
              </a:ext>
            </a:extLst>
          </p:cNvPr>
          <p:cNvSpPr/>
          <p:nvPr/>
        </p:nvSpPr>
        <p:spPr>
          <a:xfrm>
            <a:off x="868945" y="1898816"/>
            <a:ext cx="474487" cy="365407"/>
          </a:xfrm>
          <a:prstGeom prst="rect">
            <a:avLst/>
          </a:prstGeom>
          <a:noFill/>
          <a:ln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C6D51A4-1BF8-4FCE-80E8-9EE31BF154CE}"/>
              </a:ext>
            </a:extLst>
          </p:cNvPr>
          <p:cNvSpPr txBox="1"/>
          <p:nvPr/>
        </p:nvSpPr>
        <p:spPr>
          <a:xfrm>
            <a:off x="393278" y="2956973"/>
            <a:ext cx="17617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印刷</a:t>
            </a:r>
            <a:r>
              <a:rPr kumimoji="1" lang="en-US" altLang="ja-JP" sz="1200" dirty="0"/>
              <a:t>W25xH15mm</a:t>
            </a:r>
            <a:endParaRPr kumimoji="1" lang="ja-JP" altLang="en-US" sz="1200" dirty="0"/>
          </a:p>
        </p:txBody>
      </p:sp>
      <p:pic>
        <p:nvPicPr>
          <p:cNvPr id="8" name="図 7" descr="テーブル, 座る, 水, ブラック が含まれている画像&#10;&#10;自動的に生成された説明">
            <a:extLst>
              <a:ext uri="{FF2B5EF4-FFF2-40B4-BE49-F238E27FC236}">
                <a16:creationId xmlns:a16="http://schemas.microsoft.com/office/drawing/2014/main" id="{E914FD78-0086-402F-835B-46D4137A551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0" b="21511"/>
          <a:stretch/>
        </p:blipFill>
        <p:spPr>
          <a:xfrm>
            <a:off x="2692644" y="476673"/>
            <a:ext cx="1358779" cy="2747930"/>
          </a:xfrm>
          <a:prstGeom prst="rect">
            <a:avLst/>
          </a:prstGeom>
        </p:spPr>
      </p:pic>
      <p:pic>
        <p:nvPicPr>
          <p:cNvPr id="22" name="図 21" descr="カメラ, 光 が含まれている画像&#10;&#10;自動的に生成された説明">
            <a:extLst>
              <a:ext uri="{FF2B5EF4-FFF2-40B4-BE49-F238E27FC236}">
                <a16:creationId xmlns:a16="http://schemas.microsoft.com/office/drawing/2014/main" id="{FCB2B4F1-7910-4D0F-A838-431DD26152C1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2" t="7049" r="7960"/>
          <a:stretch/>
        </p:blipFill>
        <p:spPr>
          <a:xfrm>
            <a:off x="1775179" y="3296853"/>
            <a:ext cx="1435816" cy="1500056"/>
          </a:xfrm>
          <a:prstGeom prst="rect">
            <a:avLst/>
          </a:prstGeom>
        </p:spPr>
      </p:pic>
      <p:pic>
        <p:nvPicPr>
          <p:cNvPr id="24" name="図 23" descr="ブラック, カメラ, 光, リモコン が含まれている画像&#10;&#10;自動的に生成された説明">
            <a:extLst>
              <a:ext uri="{FF2B5EF4-FFF2-40B4-BE49-F238E27FC236}">
                <a16:creationId xmlns:a16="http://schemas.microsoft.com/office/drawing/2014/main" id="{2A991716-BCEB-4A84-9561-1D8638B2B0DE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70" t="4238" r="6310" b="10775"/>
          <a:stretch/>
        </p:blipFill>
        <p:spPr>
          <a:xfrm>
            <a:off x="3210995" y="3297306"/>
            <a:ext cx="1288997" cy="1500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570102"/>
      </p:ext>
    </p:extLst>
  </p:cSld>
  <p:clrMapOvr>
    <a:masterClrMapping/>
  </p:clrMapOvr>
</p:sld>
</file>

<file path=ppt/theme/theme1.xml><?xml version="1.0" encoding="utf-8"?>
<a:theme xmlns:a="http://schemas.openxmlformats.org/drawingml/2006/main" name="プレゼンテーション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2634</TotalTime>
  <Words>163</Words>
  <Application>Microsoft Office PowerPoint</Application>
  <PresentationFormat>画面に合わせる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ゴシック</vt:lpstr>
      <vt:lpstr>Arial</vt:lpstr>
      <vt:lpstr>Calibri</vt:lpstr>
      <vt:lpstr>プレゼンテーション1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高槻箕弘</dc:creator>
  <cp:lastModifiedBy>内屋 亜由美</cp:lastModifiedBy>
  <cp:revision>366</cp:revision>
  <cp:lastPrinted>2019-09-12T09:36:47Z</cp:lastPrinted>
  <dcterms:created xsi:type="dcterms:W3CDTF">2017-02-20T08:36:49Z</dcterms:created>
  <dcterms:modified xsi:type="dcterms:W3CDTF">2022-12-02T07:13:02Z</dcterms:modified>
</cp:coreProperties>
</file>