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EC13B-6283-4AC4-AB8B-186CAE7159D4}" v="2" dt="2022-12-02T07:12:5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104" d="100"/>
          <a:sy n="104" d="100"/>
        </p:scale>
        <p:origin x="18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内屋 亜由美" userId="dfc300cb-b401-405f-9361-dd1723985e49" providerId="ADAL" clId="{C98EC13B-6283-4AC4-AB8B-186CAE7159D4}"/>
    <pc:docChg chg="modSld">
      <pc:chgData name="内屋 亜由美" userId="dfc300cb-b401-405f-9361-dd1723985e49" providerId="ADAL" clId="{C98EC13B-6283-4AC4-AB8B-186CAE7159D4}" dt="2022-12-02T07:13:00.295" v="5" actId="20577"/>
      <pc:docMkLst>
        <pc:docMk/>
      </pc:docMkLst>
      <pc:sldChg chg="modSp mod">
        <pc:chgData name="内屋 亜由美" userId="dfc300cb-b401-405f-9361-dd1723985e49" providerId="ADAL" clId="{C98EC13B-6283-4AC4-AB8B-186CAE7159D4}" dt="2022-12-02T07:13:00.295" v="5" actId="20577"/>
        <pc:sldMkLst>
          <pc:docMk/>
          <pc:sldMk cId="3527570102" sldId="290"/>
        </pc:sldMkLst>
        <pc:spChg chg="mod">
          <ac:chgData name="内屋 亜由美" userId="dfc300cb-b401-405f-9361-dd1723985e49" providerId="ADAL" clId="{C98EC13B-6283-4AC4-AB8B-186CAE7159D4}" dt="2022-12-02T07:13:00.295" v="5" actId="20577"/>
          <ac:spMkLst>
            <pc:docMk/>
            <pc:sldMk cId="3527570102" sldId="290"/>
            <ac:spMk id="14" creationId="{DE9AF4FF-B640-4A9F-AE82-AB78E6274F9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座る, ブラック, ケーキ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F12B9332-6653-4DBA-A390-36D4116A89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5" t="17425" r="13775" b="7506"/>
          <a:stretch/>
        </p:blipFill>
        <p:spPr>
          <a:xfrm>
            <a:off x="266763" y="435113"/>
            <a:ext cx="1678852" cy="260934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SJ-90F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3WAY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フラッシュランタンライト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99992" y="1052736"/>
            <a:ext cx="4752528" cy="38472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73x73x110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重量　　　　：約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172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：黒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:4562214411769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本使用（別売）</a:t>
            </a:r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2" y="4941168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引っ張ると明るい</a:t>
            </a:r>
            <a:r>
              <a:rPr lang="en-US" altLang="ja-JP" dirty="0"/>
              <a:t>3W</a:t>
            </a:r>
            <a:r>
              <a:rPr lang="ja-JP" altLang="en-US" dirty="0"/>
              <a:t>の</a:t>
            </a:r>
            <a:r>
              <a:rPr lang="en-US" altLang="ja-JP" dirty="0"/>
              <a:t>COB</a:t>
            </a:r>
            <a:r>
              <a:rPr lang="ja-JP" altLang="en-US" dirty="0"/>
              <a:t>ランタン。</a:t>
            </a:r>
            <a:endParaRPr lang="en-US" altLang="ja-JP" dirty="0"/>
          </a:p>
          <a:p>
            <a:r>
              <a:rPr lang="ja-JP" altLang="en-US" dirty="0"/>
              <a:t>スイッチオンで</a:t>
            </a:r>
            <a:r>
              <a:rPr lang="en-US" altLang="ja-JP" dirty="0"/>
              <a:t>3W</a:t>
            </a:r>
            <a:r>
              <a:rPr lang="ja-JP" altLang="en-US" dirty="0"/>
              <a:t>の</a:t>
            </a:r>
            <a:r>
              <a:rPr lang="en-US" altLang="ja-JP" dirty="0"/>
              <a:t>LED</a:t>
            </a:r>
            <a:r>
              <a:rPr lang="ja-JP" altLang="en-US" dirty="0"/>
              <a:t>懐中電灯。</a:t>
            </a:r>
            <a:endParaRPr lang="en-US" altLang="ja-JP" dirty="0"/>
          </a:p>
          <a:p>
            <a:r>
              <a:rPr lang="en-US" altLang="ja-JP" dirty="0"/>
              <a:t>8</a:t>
            </a:r>
            <a:r>
              <a:rPr lang="ja-JP" altLang="en-US" dirty="0"/>
              <a:t>灯の赤色警告灯が点滅して危険を警告。</a:t>
            </a:r>
            <a:endParaRPr lang="en-US" altLang="ja-JP" dirty="0"/>
          </a:p>
          <a:p>
            <a:r>
              <a:rPr lang="ja-JP" altLang="en-US" dirty="0"/>
              <a:t>本体底面の</a:t>
            </a:r>
            <a:r>
              <a:rPr lang="en-US" altLang="ja-JP" dirty="0"/>
              <a:t>3</a:t>
            </a:r>
            <a:r>
              <a:rPr lang="ja-JP" altLang="en-US" dirty="0"/>
              <a:t>つの磁石で車やスチール製家具等にピタッとくっつきます。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9AF4FF-B640-4A9F-AE82-AB78E6274F99}"/>
              </a:ext>
            </a:extLst>
          </p:cNvPr>
          <p:cNvSpPr txBox="1"/>
          <p:nvPr/>
        </p:nvSpPr>
        <p:spPr>
          <a:xfrm>
            <a:off x="4610739" y="476672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9" name="図 18" descr="光 が含まれている画像&#10;&#10;自動的に生成された説明">
            <a:extLst>
              <a:ext uri="{FF2B5EF4-FFF2-40B4-BE49-F238E27FC236}">
                <a16:creationId xmlns:a16="http://schemas.microsoft.com/office/drawing/2014/main" id="{9FC292F3-ADD3-414E-8A14-C90415051F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98" b="13201"/>
          <a:stretch/>
        </p:blipFill>
        <p:spPr>
          <a:xfrm rot="5400000">
            <a:off x="277807" y="3458094"/>
            <a:ext cx="1432652" cy="119719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8CCEB3-2EA4-4959-B958-CEBB9CE229BA}"/>
              </a:ext>
            </a:extLst>
          </p:cNvPr>
          <p:cNvSpPr/>
          <p:nvPr/>
        </p:nvSpPr>
        <p:spPr>
          <a:xfrm>
            <a:off x="868945" y="1898816"/>
            <a:ext cx="474487" cy="365407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6D51A4-1BF8-4FCE-80E8-9EE31BF154CE}"/>
              </a:ext>
            </a:extLst>
          </p:cNvPr>
          <p:cNvSpPr txBox="1"/>
          <p:nvPr/>
        </p:nvSpPr>
        <p:spPr>
          <a:xfrm>
            <a:off x="393278" y="2956973"/>
            <a:ext cx="1761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印刷</a:t>
            </a:r>
            <a:r>
              <a:rPr kumimoji="1" lang="en-US" altLang="ja-JP" sz="1200" dirty="0"/>
              <a:t>W25xH15mm</a:t>
            </a:r>
            <a:endParaRPr kumimoji="1" lang="ja-JP" altLang="en-US" sz="1200" dirty="0"/>
          </a:p>
        </p:txBody>
      </p:sp>
      <p:pic>
        <p:nvPicPr>
          <p:cNvPr id="8" name="図 7" descr="テーブル, 座る, 水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E914FD78-0086-402F-835B-46D4137A55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b="21511"/>
          <a:stretch/>
        </p:blipFill>
        <p:spPr>
          <a:xfrm>
            <a:off x="2692644" y="476673"/>
            <a:ext cx="1358779" cy="2747930"/>
          </a:xfrm>
          <a:prstGeom prst="rect">
            <a:avLst/>
          </a:prstGeom>
        </p:spPr>
      </p:pic>
      <p:pic>
        <p:nvPicPr>
          <p:cNvPr id="22" name="図 21" descr="カメラ, 光 が含まれている画像&#10;&#10;自動的に生成された説明">
            <a:extLst>
              <a:ext uri="{FF2B5EF4-FFF2-40B4-BE49-F238E27FC236}">
                <a16:creationId xmlns:a16="http://schemas.microsoft.com/office/drawing/2014/main" id="{FCB2B4F1-7910-4D0F-A838-431DD26152C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2" t="7049" r="7960"/>
          <a:stretch/>
        </p:blipFill>
        <p:spPr>
          <a:xfrm>
            <a:off x="1775179" y="3296853"/>
            <a:ext cx="1435816" cy="1500056"/>
          </a:xfrm>
          <a:prstGeom prst="rect">
            <a:avLst/>
          </a:prstGeom>
        </p:spPr>
      </p:pic>
      <p:pic>
        <p:nvPicPr>
          <p:cNvPr id="24" name="図 23" descr="ブラック, カメラ, 光, リモコン が含まれている画像&#10;&#10;自動的に生成された説明">
            <a:extLst>
              <a:ext uri="{FF2B5EF4-FFF2-40B4-BE49-F238E27FC236}">
                <a16:creationId xmlns:a16="http://schemas.microsoft.com/office/drawing/2014/main" id="{2A991716-BCEB-4A84-9561-1D8638B2B0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0" t="4238" r="6310" b="10775"/>
          <a:stretch/>
        </p:blipFill>
        <p:spPr>
          <a:xfrm>
            <a:off x="3210995" y="3297306"/>
            <a:ext cx="1288997" cy="15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70102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</TotalTime>
  <Words>163</Words>
  <Application>Microsoft Office PowerPoint</Application>
  <PresentationFormat>画面に合わせる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内屋 亜由美</cp:lastModifiedBy>
  <cp:revision>366</cp:revision>
  <cp:lastPrinted>2019-09-12T09:36:47Z</cp:lastPrinted>
  <dcterms:created xsi:type="dcterms:W3CDTF">2017-02-20T08:36:49Z</dcterms:created>
  <dcterms:modified xsi:type="dcterms:W3CDTF">2022-12-02T07:13:02Z</dcterms:modified>
</cp:coreProperties>
</file>