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名刺が入る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色付箋メモセット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37856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：カードホルダー付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：紙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</a:t>
            </a:r>
            <a:r>
              <a:rPr lang="ja-JP" altLang="en-US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251520" y="5041752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ノヴェルティーの定番、付箋メモ。</a:t>
            </a:r>
            <a:endParaRPr lang="en-US" altLang="ja-JP" dirty="0"/>
          </a:p>
          <a:p>
            <a:r>
              <a:rPr kumimoji="1" lang="ja-JP" altLang="en-US" dirty="0"/>
              <a:t>表紙に大きな印刷スペースで</a:t>
            </a:r>
            <a:r>
              <a:rPr kumimoji="1" lang="en-US" altLang="ja-JP" dirty="0"/>
              <a:t>PR</a:t>
            </a:r>
            <a:r>
              <a:rPr kumimoji="1" lang="ja-JP" altLang="en-US" dirty="0"/>
              <a:t>抜群。</a:t>
            </a:r>
            <a:endParaRPr kumimoji="1" lang="en-US" altLang="ja-JP" dirty="0"/>
          </a:p>
          <a:p>
            <a:r>
              <a:rPr lang="en-US" altLang="ja-JP" dirty="0"/>
              <a:t>OPP</a:t>
            </a:r>
            <a:r>
              <a:rPr lang="ja-JP" altLang="en-US" dirty="0"/>
              <a:t>袋に名刺やカードが入るポケットがついているので、展示会・年末年始のご挨拶・周年記念に大活躍です。</a:t>
            </a: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89F2E44-1308-44A6-A5B3-75190D2475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2" b="12741"/>
          <a:stretch/>
        </p:blipFill>
        <p:spPr>
          <a:xfrm>
            <a:off x="2434546" y="2562139"/>
            <a:ext cx="1760270" cy="144577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BF2FEB0-F0C1-4615-B499-5C5E47A711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5419"/>
            <a:ext cx="2520280" cy="202622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87AFF65-1187-440C-85FB-45F579015A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82639"/>
            <a:ext cx="1733834" cy="159303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444F3FC-4C28-4205-8681-D2E2D055FB97}"/>
              </a:ext>
            </a:extLst>
          </p:cNvPr>
          <p:cNvSpPr txBox="1"/>
          <p:nvPr/>
        </p:nvSpPr>
        <p:spPr>
          <a:xfrm>
            <a:off x="2434546" y="40788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名刺が入るポケット付</a:t>
            </a:r>
            <a:r>
              <a:rPr kumimoji="1" lang="en-US" altLang="ja-JP" sz="1200" dirty="0"/>
              <a:t>OPP</a:t>
            </a:r>
            <a:r>
              <a:rPr kumimoji="1" lang="ja-JP" altLang="en-US" sz="1200" dirty="0"/>
              <a:t>袋。</a:t>
            </a:r>
            <a:endParaRPr kumimoji="1" lang="en-US" altLang="ja-JP" sz="1200" dirty="0"/>
          </a:p>
          <a:p>
            <a:r>
              <a:rPr lang="ja-JP" altLang="en-US" sz="1200" dirty="0"/>
              <a:t>納品後に簡単に名刺やカードが入れれます。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1698004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79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254</cp:revision>
  <cp:lastPrinted>2018-10-02T06:04:15Z</cp:lastPrinted>
  <dcterms:created xsi:type="dcterms:W3CDTF">2017-02-20T08:36:49Z</dcterms:created>
  <dcterms:modified xsi:type="dcterms:W3CDTF">2018-11-10T04:02:39Z</dcterms:modified>
</cp:coreProperties>
</file>