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6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41" autoAdjust="0"/>
  </p:normalViewPr>
  <p:slideViewPr>
    <p:cSldViewPr>
      <p:cViewPr varScale="1">
        <p:scale>
          <a:sx n="85" d="100"/>
          <a:sy n="85" d="100"/>
        </p:scale>
        <p:origin x="1234" y="5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08797EC4-2705-4515-BE58-64DDD9DC19BD}" type="datetimeFigureOut">
              <a:rPr kumimoji="1" lang="ja-JP" altLang="en-US" smtClean="0"/>
              <a:t>2025/1/11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390D7B4-6855-4C27-A95A-734C6E82F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87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AF8F-BF8C-4EC6-8840-B6DA0F0BF0F3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26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3E1A-6EBC-4BF9-B8F8-D34717C8A089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3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A18F-7393-490D-9B85-49CD8833E1B7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01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5D90-3DC8-4BE7-9940-FEB80BE5211F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30DA317-2743-4CD3-92CD-C62B178341E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75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8BD1-0156-4D41-8C16-FFA89DFAF72B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7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28F3-6EF8-4D65-9C34-941456F8DD37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16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8099-876F-4301-819D-66CB26B57013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27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7B74-EA3A-458A-B0BD-213A889D57B5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95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601E-A970-44D3-B302-921ED221A1E9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9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71BA-0EF3-4BCA-9FF3-6D96C23011C9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5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4E8B-959B-4314-A91D-29E363D217B1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75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D9814-9E3C-41CE-8AAB-2211774899A7}" type="datetime4">
              <a:rPr kumimoji="1" lang="ja-JP" altLang="en-US" smtClean="0"/>
              <a:t>2025年1月11日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884368" y="44625"/>
            <a:ext cx="1125488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9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6691672"/>
            <a:ext cx="9144000" cy="1663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" y="13047"/>
            <a:ext cx="9143999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ＳＪ－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ふわもこ折りたたみモップ</a:t>
            </a:r>
          </a:p>
        </p:txBody>
      </p:sp>
      <p:cxnSp>
        <p:nvCxnSpPr>
          <p:cNvPr id="17" name="直線コネクタ 16"/>
          <p:cNvCxnSpPr/>
          <p:nvPr/>
        </p:nvCxnSpPr>
        <p:spPr>
          <a:xfrm>
            <a:off x="179512" y="4869160"/>
            <a:ext cx="4248472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572000" y="1060470"/>
            <a:ext cx="4713789" cy="403187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発送単位 ：１個～　下代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30,000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円未満送料別途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サイズ　　 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300</a:t>
            </a:r>
            <a:r>
              <a:rPr lang="ja-JP" altLang="en-US" sz="1600" u="none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  <a:r>
              <a:rPr lang="ja-JP" altLang="en-US" sz="1600" u="none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袋サイズ　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</a:t>
            </a:r>
            <a:r>
              <a:rPr lang="ja-JP" altLang="en-US" sz="1600" u="none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130</a:t>
            </a:r>
            <a:r>
              <a:rPr lang="ja-JP" altLang="en-US" sz="1600" u="none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個装形態 ：印刷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OPP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袋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個装重量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41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ｇ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材質　　　 ：ポリプロピレン、ＰＥＴ、ナイロン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色　　　　 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色（赤・緑）アソート　指定不可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JAN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:4562214411646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入数　　　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96</a:t>
            </a:r>
            <a:r>
              <a:rPr lang="ja-JP" altLang="en-US" sz="1600" u="none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外箱サイズ：約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400</a:t>
            </a:r>
            <a:r>
              <a:rPr lang="ja-JP" altLang="en-US" sz="1600" u="none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300</a:t>
            </a:r>
            <a:r>
              <a:rPr lang="ja-JP" altLang="en-US" sz="1600" u="none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内箱サイズ：約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285</a:t>
            </a:r>
            <a:r>
              <a:rPr lang="ja-JP" altLang="en-US" sz="1600" u="none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190</a:t>
            </a:r>
            <a:r>
              <a:rPr lang="ja-JP" altLang="en-US" sz="1600" u="none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生産国　　：中国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備考　　　 ：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endParaRPr lang="ja-JP" altLang="en-US" sz="12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endParaRPr lang="en-US" altLang="ja-JP" sz="12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610739" y="611396"/>
            <a:ext cx="4464496" cy="36933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809625" indent="-809625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参考上代 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u="none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180</a:t>
            </a:r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税別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4610739" y="5342553"/>
            <a:ext cx="4209733" cy="1038775"/>
          </a:xfrm>
          <a:prstGeom prst="roundRect">
            <a:avLst>
              <a:gd name="adj" fmla="val 4049"/>
            </a:avLst>
          </a:prstGeom>
          <a:noFill/>
          <a:ln w="19050" cap="rnd">
            <a:solidFill>
              <a:schemeClr val="bg1">
                <a:lumMod val="6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44008" y="5383898"/>
            <a:ext cx="4176464" cy="997430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 anchor="t" anchorCtr="0">
            <a:noAutofit/>
          </a:bodyPr>
          <a:lstStyle/>
          <a:p>
            <a:pPr>
              <a:lnSpc>
                <a:spcPts val="1300"/>
              </a:lnSpc>
            </a:pPr>
            <a:r>
              <a:rPr lang="ja-JP" altLang="en-US" sz="1400" dirty="0"/>
              <a:t>株式会社　昭栄精化工業　　担当　高槻　箕弘</a:t>
            </a:r>
            <a:endParaRPr lang="en-US" altLang="ja-JP" sz="1400" dirty="0"/>
          </a:p>
          <a:p>
            <a:pPr>
              <a:lnSpc>
                <a:spcPts val="1300"/>
              </a:lnSpc>
            </a:pPr>
            <a:endParaRPr lang="en-US" altLang="ja-JP" sz="1400" dirty="0"/>
          </a:p>
          <a:p>
            <a:pPr>
              <a:lnSpc>
                <a:spcPts val="1200"/>
              </a:lnSpc>
            </a:pPr>
            <a:r>
              <a:rPr lang="ja-JP" altLang="en-US" sz="1400" dirty="0"/>
              <a:t>〒</a:t>
            </a:r>
            <a:r>
              <a:rPr lang="en-US" altLang="ja-JP" sz="1400" dirty="0"/>
              <a:t>577-0026</a:t>
            </a:r>
            <a:r>
              <a:rPr lang="ja-JP" altLang="en-US" sz="1400" dirty="0"/>
              <a:t>　東大阪市新家東町</a:t>
            </a:r>
            <a:r>
              <a:rPr lang="en-US" altLang="ja-JP" sz="1400" dirty="0"/>
              <a:t>2-16</a:t>
            </a:r>
          </a:p>
          <a:p>
            <a:pPr>
              <a:lnSpc>
                <a:spcPts val="1200"/>
              </a:lnSpc>
            </a:pPr>
            <a:endParaRPr lang="en-US" altLang="ja-JP" sz="1400" dirty="0"/>
          </a:p>
          <a:p>
            <a:pPr>
              <a:lnSpc>
                <a:spcPts val="1200"/>
              </a:lnSpc>
            </a:pPr>
            <a:r>
              <a:rPr lang="en-US" altLang="ja-JP" sz="1400" dirty="0"/>
              <a:t>TEL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06-6789-7517</a:t>
            </a:r>
            <a:r>
              <a:rPr lang="ja-JP" altLang="en-US" sz="1400" dirty="0"/>
              <a:t>　</a:t>
            </a:r>
            <a:r>
              <a:rPr lang="en-US" altLang="ja-JP" sz="1400" dirty="0"/>
              <a:t>FAX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06-6789-7656</a:t>
            </a:r>
          </a:p>
          <a:p>
            <a:pPr>
              <a:lnSpc>
                <a:spcPts val="1300"/>
              </a:lnSpc>
            </a:pPr>
            <a:r>
              <a:rPr lang="en-US" altLang="ja-JP" sz="1400" dirty="0"/>
              <a:t>e-mail</a:t>
            </a:r>
            <a:r>
              <a:rPr lang="ja-JP" altLang="en-US" sz="1400" dirty="0"/>
              <a:t>　</a:t>
            </a:r>
            <a:r>
              <a:rPr lang="en-US" altLang="ja-JP" sz="1400" dirty="0"/>
              <a:t>shoei@bridge.ocn.ne.jp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1121A84-8301-4914-8229-68AF14F8B2A3}"/>
              </a:ext>
            </a:extLst>
          </p:cNvPr>
          <p:cNvGrpSpPr/>
          <p:nvPr/>
        </p:nvGrpSpPr>
        <p:grpSpPr>
          <a:xfrm>
            <a:off x="36919" y="610944"/>
            <a:ext cx="4376393" cy="4216748"/>
            <a:chOff x="36919" y="610944"/>
            <a:chExt cx="4376393" cy="4216748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6754050-D0DD-4EF0-AEFD-C57E8C30D7BD}"/>
                </a:ext>
              </a:extLst>
            </p:cNvPr>
            <p:cNvSpPr txBox="1"/>
            <p:nvPr/>
          </p:nvSpPr>
          <p:spPr>
            <a:xfrm>
              <a:off x="2697831" y="4237105"/>
              <a:ext cx="157021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/>
                <a:t>印刷範囲</a:t>
              </a:r>
              <a:endParaRPr kumimoji="1" lang="en-US" altLang="ja-JP" sz="1100" dirty="0"/>
            </a:p>
            <a:p>
              <a:r>
                <a:rPr kumimoji="1" lang="en-US" altLang="ja-JP" sz="1100" dirty="0"/>
                <a:t>H8</a:t>
              </a:r>
              <a:r>
                <a:rPr lang="ja-JP" altLang="en-US" sz="1100" dirty="0"/>
                <a:t>　</a:t>
              </a:r>
              <a:r>
                <a:rPr lang="en-US" altLang="ja-JP" sz="1100" dirty="0"/>
                <a:t>x</a:t>
              </a:r>
              <a:r>
                <a:rPr lang="ja-JP" altLang="en-US" sz="1100" dirty="0"/>
                <a:t>　</a:t>
              </a:r>
              <a:r>
                <a:rPr lang="en-US" altLang="ja-JP" sz="1100" dirty="0"/>
                <a:t>W35mm</a:t>
              </a:r>
              <a:endParaRPr kumimoji="1" lang="ja-JP" altLang="en-US" sz="1100" dirty="0"/>
            </a:p>
          </p:txBody>
        </p:sp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8C385CAE-A8FF-421C-9E28-AAB42955DF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1407" y="693355"/>
              <a:ext cx="1771747" cy="1251538"/>
            </a:xfrm>
            <a:prstGeom prst="rect">
              <a:avLst/>
            </a:prstGeom>
          </p:spPr>
        </p:pic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99B491EB-1976-47B3-B7A0-7FA9783340B7}"/>
                </a:ext>
              </a:extLst>
            </p:cNvPr>
            <p:cNvSpPr txBox="1"/>
            <p:nvPr/>
          </p:nvSpPr>
          <p:spPr>
            <a:xfrm>
              <a:off x="2685119" y="2113129"/>
              <a:ext cx="172819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/>
                <a:t>可愛いパッケージ！</a:t>
              </a:r>
            </a:p>
          </p:txBody>
        </p:sp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A47035A1-5098-442A-A3C9-665DD4E1BF9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919" y="610944"/>
              <a:ext cx="2843515" cy="2500698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447CAE4B-FA99-4668-9146-08AE6FB467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627" t="22046" r="2627" b="28328"/>
            <a:stretch/>
          </p:blipFill>
          <p:spPr>
            <a:xfrm>
              <a:off x="239831" y="3238092"/>
              <a:ext cx="2423517" cy="1589600"/>
            </a:xfrm>
            <a:prstGeom prst="rect">
              <a:avLst/>
            </a:prstGeom>
          </p:spPr>
        </p:pic>
      </p:grp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068B3BD4-3A80-4BCA-9AEB-6EEA506E39CA}"/>
              </a:ext>
            </a:extLst>
          </p:cNvPr>
          <p:cNvSpPr/>
          <p:nvPr/>
        </p:nvSpPr>
        <p:spPr>
          <a:xfrm>
            <a:off x="1170645" y="3917874"/>
            <a:ext cx="576064" cy="115018"/>
          </a:xfrm>
          <a:prstGeom prst="rect">
            <a:avLst/>
          </a:prstGeom>
          <a:noFill/>
          <a:ln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4238B80-4E40-4267-AD9A-A29A3BE7BFA5}"/>
              </a:ext>
            </a:extLst>
          </p:cNvPr>
          <p:cNvSpPr txBox="1"/>
          <p:nvPr/>
        </p:nvSpPr>
        <p:spPr>
          <a:xfrm>
            <a:off x="323528" y="5157192"/>
            <a:ext cx="3816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可愛いふわふわモコモコのモップ。</a:t>
            </a:r>
            <a:endParaRPr kumimoji="1" lang="en-US" altLang="ja-JP" dirty="0"/>
          </a:p>
          <a:p>
            <a:r>
              <a:rPr lang="ja-JP" altLang="en-US" dirty="0"/>
              <a:t>折りたためるので収納に便利です。</a:t>
            </a:r>
            <a:endParaRPr lang="en-US" altLang="ja-JP" dirty="0"/>
          </a:p>
          <a:p>
            <a:r>
              <a:rPr kumimoji="1" lang="ja-JP" altLang="en-US" dirty="0"/>
              <a:t>柄の部分に印刷ができます。</a:t>
            </a:r>
          </a:p>
        </p:txBody>
      </p:sp>
    </p:spTree>
    <p:extLst>
      <p:ext uri="{BB962C8B-B14F-4D97-AF65-F5344CB8AC3E}">
        <p14:creationId xmlns:p14="http://schemas.microsoft.com/office/powerpoint/2010/main" val="2459601100"/>
      </p:ext>
    </p:extLst>
  </p:cSld>
  <p:clrMapOvr>
    <a:masterClrMapping/>
  </p:clrMapOvr>
</p:sld>
</file>

<file path=ppt/theme/theme1.xml><?xml version="1.0" encoding="utf-8"?>
<a:theme xmlns:a="http://schemas.openxmlformats.org/drawingml/2006/main" name="プレゼンテーション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2382</TotalTime>
  <Words>169</Words>
  <Application>Microsoft Office PowerPoint</Application>
  <PresentationFormat>画面に合わせる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ゴシック</vt:lpstr>
      <vt:lpstr>Arial</vt:lpstr>
      <vt:lpstr>Calibri</vt:lpstr>
      <vt:lpstr>プレゼンテーション1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高槻箕弘</dc:creator>
  <cp:lastModifiedBy>箕弘 高槻</cp:lastModifiedBy>
  <cp:revision>263</cp:revision>
  <cp:lastPrinted>2018-10-31T04:26:04Z</cp:lastPrinted>
  <dcterms:created xsi:type="dcterms:W3CDTF">2017-02-20T08:36:49Z</dcterms:created>
  <dcterms:modified xsi:type="dcterms:W3CDTF">2025-01-11T06:39:51Z</dcterms:modified>
</cp:coreProperties>
</file>