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9" d="100"/>
          <a:sy n="89" d="100"/>
        </p:scale>
        <p:origin x="879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2022年11月18日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-24M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ダブルコンパクトミラー　　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1" y="1340768"/>
            <a:ext cx="4572000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Φ75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78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78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：ＡＢＳ、鏡他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345x365x205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325x335x90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ＪＡＮ　　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4562214411738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43450" y="4999297"/>
            <a:ext cx="4120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名入れが大きくとれるノヴェルティーに最適のコンパクト鏡。</a:t>
            </a:r>
            <a:endParaRPr lang="en-US" altLang="ja-JP" dirty="0"/>
          </a:p>
          <a:p>
            <a:r>
              <a:rPr lang="ja-JP" altLang="en-US" dirty="0"/>
              <a:t>片面は通常の鏡、片面が</a:t>
            </a:r>
            <a:r>
              <a:rPr lang="en-US" altLang="ja-JP" dirty="0"/>
              <a:t>2</a:t>
            </a:r>
            <a:r>
              <a:rPr lang="ja-JP" altLang="en-US" dirty="0"/>
              <a:t>倍率の拡大鏡となっております。</a:t>
            </a:r>
          </a:p>
          <a:p>
            <a:endParaRPr lang="en-US" altLang="ja-JP" dirty="0"/>
          </a:p>
        </p:txBody>
      </p:sp>
      <p:pic>
        <p:nvPicPr>
          <p:cNvPr id="7" name="図 6" descr="人, 物体, 鏡 が含まれている画像&#10;&#10;自動的に生成された説明">
            <a:extLst>
              <a:ext uri="{FF2B5EF4-FFF2-40B4-BE49-F238E27FC236}">
                <a16:creationId xmlns:a16="http://schemas.microsoft.com/office/drawing/2014/main" id="{75AE6357-1591-44FB-BA79-5C10D34214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3277"/>
            <a:ext cx="4139952" cy="2759968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2D16EEE-EBA4-4D4B-A414-1B178D922E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35840"/>
            <a:ext cx="1517390" cy="176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812419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</TotalTime>
  <Words>150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高槻 箕弘</cp:lastModifiedBy>
  <cp:revision>296</cp:revision>
  <cp:lastPrinted>2022-11-18T03:24:56Z</cp:lastPrinted>
  <dcterms:created xsi:type="dcterms:W3CDTF">2017-02-20T08:36:49Z</dcterms:created>
  <dcterms:modified xsi:type="dcterms:W3CDTF">2022-11-18T03:25:16Z</dcterms:modified>
</cp:coreProperties>
</file>