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52" d="100"/>
          <a:sy n="52" d="100"/>
        </p:scale>
        <p:origin x="1210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" y="13047"/>
            <a:ext cx="91439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ＳＪ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-24M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ダブルコンパクトミラー　　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179512" y="4869160"/>
            <a:ext cx="42484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72001" y="1340768"/>
            <a:ext cx="4572000" cy="45243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Φ75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箱サイズ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78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78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：化粧箱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製品重量　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48g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　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53g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：ＡＢＳ、鏡他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：白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個（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345x365x205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325x335x90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ＪＡＮ　　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4562214411738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endParaRPr lang="ja-JP" altLang="en-US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10739" y="611396"/>
            <a:ext cx="4464496" cy="6463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300</a:t>
            </a:r>
            <a:r>
              <a:rPr lang="ja-JP" altLang="en-US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税別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610739" y="5342553"/>
            <a:ext cx="4209733" cy="1038775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4008" y="5383898"/>
            <a:ext cx="4176464" cy="997430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13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12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1300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243450" y="4999297"/>
            <a:ext cx="41205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名入れが大きくとれるノヴェルティーに最適のコンパクト鏡。</a:t>
            </a:r>
            <a:endParaRPr lang="en-US" altLang="ja-JP" dirty="0"/>
          </a:p>
          <a:p>
            <a:r>
              <a:rPr lang="ja-JP" altLang="en-US" dirty="0"/>
              <a:t>片面は通常の鏡、片面が</a:t>
            </a:r>
            <a:r>
              <a:rPr lang="en-US" altLang="ja-JP" dirty="0"/>
              <a:t>2</a:t>
            </a:r>
            <a:r>
              <a:rPr lang="ja-JP" altLang="en-US" dirty="0"/>
              <a:t>倍率の拡大鏡となっております。</a:t>
            </a:r>
          </a:p>
          <a:p>
            <a:endParaRPr lang="en-US" altLang="ja-JP" dirty="0"/>
          </a:p>
        </p:txBody>
      </p:sp>
      <p:pic>
        <p:nvPicPr>
          <p:cNvPr id="7" name="図 6" descr="人, 物体, 鏡 が含まれている画像&#10;&#10;自動的に生成された説明">
            <a:extLst>
              <a:ext uri="{FF2B5EF4-FFF2-40B4-BE49-F238E27FC236}">
                <a16:creationId xmlns:a16="http://schemas.microsoft.com/office/drawing/2014/main" id="{75AE6357-1591-44FB-BA79-5C10D34214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3277"/>
            <a:ext cx="4139952" cy="2759968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52D16EEE-EBA4-4D4B-A414-1B178D922E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035840"/>
            <a:ext cx="1517390" cy="176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812419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2963</TotalTime>
  <Words>155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299</cp:revision>
  <cp:lastPrinted>2022-11-18T03:24:56Z</cp:lastPrinted>
  <dcterms:created xsi:type="dcterms:W3CDTF">2017-02-20T08:36:49Z</dcterms:created>
  <dcterms:modified xsi:type="dcterms:W3CDTF">2025-01-11T06:42:06Z</dcterms:modified>
</cp:coreProperties>
</file>