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41" autoAdjust="0"/>
  </p:normalViewPr>
  <p:slideViewPr>
    <p:cSldViewPr>
      <p:cViewPr varScale="1">
        <p:scale>
          <a:sx n="81" d="100"/>
          <a:sy n="81" d="100"/>
        </p:scale>
        <p:origin x="152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2019/8/15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2019年8月15日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空 が含まれている画像&#10;&#10;自動的に生成された説明">
            <a:extLst>
              <a:ext uri="{FF2B5EF4-FFF2-40B4-BE49-F238E27FC236}">
                <a16:creationId xmlns:a16="http://schemas.microsoft.com/office/drawing/2014/main" id="{3F7268F6-BCC9-4C4A-A5B2-C45868785B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5" t="17113" r="13016" b="20741"/>
          <a:stretch/>
        </p:blipFill>
        <p:spPr>
          <a:xfrm>
            <a:off x="179512" y="2875784"/>
            <a:ext cx="3053056" cy="1814321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　ハサミ・オープナーナイフ付ボールペン　　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330382"/>
            <a:ext cx="4713789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128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重量　　　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23g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：ＡＢＳ、ステンレス他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210x610x440mm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185x115x145mm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4562214411721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43450" y="4999297"/>
            <a:ext cx="4120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①ボールペン、②ハサミ、③手紙や梱包物の開封に便利なオープナーカッターの</a:t>
            </a:r>
            <a:r>
              <a:rPr lang="en-US" altLang="ja-JP" dirty="0"/>
              <a:t>3</a:t>
            </a:r>
            <a:r>
              <a:rPr lang="ja-JP" altLang="en-US" dirty="0"/>
              <a:t>つの機能がスタイリッシュにスマートに！</a:t>
            </a:r>
          </a:p>
          <a:p>
            <a:r>
              <a:rPr lang="en-US" altLang="ja-JP" dirty="0"/>
              <a:t>125x15x12mm</a:t>
            </a:r>
            <a:r>
              <a:rPr lang="ja-JP" altLang="en-US" dirty="0"/>
              <a:t>とコンパクトですので、筆入や鞄、机の引き出し等どこにでも置くことが出来ます。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3A71B08-3C52-4817-8A9D-97C3069C76CD}"/>
              </a:ext>
            </a:extLst>
          </p:cNvPr>
          <p:cNvSpPr/>
          <p:nvPr/>
        </p:nvSpPr>
        <p:spPr>
          <a:xfrm>
            <a:off x="1187624" y="4026291"/>
            <a:ext cx="648072" cy="144016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D28CE64-24FE-46E2-AD3A-F91F016A7C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5" y="611396"/>
            <a:ext cx="3053057" cy="203537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745240B-6472-4786-B2B1-129582AAFC9E}"/>
              </a:ext>
            </a:extLst>
          </p:cNvPr>
          <p:cNvSpPr txBox="1"/>
          <p:nvPr/>
        </p:nvSpPr>
        <p:spPr>
          <a:xfrm>
            <a:off x="839209" y="445816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45</a:t>
            </a:r>
            <a:r>
              <a:rPr kumimoji="1" lang="ja-JP" altLang="en-US" dirty="0"/>
              <a:t>ｘ</a:t>
            </a:r>
            <a:r>
              <a:rPr kumimoji="1" lang="en-US" altLang="ja-JP" dirty="0"/>
              <a:t>6</a:t>
            </a:r>
            <a:r>
              <a:rPr kumimoji="1" lang="ja-JP" altLang="en-US" dirty="0"/>
              <a:t>ｍｍ</a:t>
            </a:r>
          </a:p>
        </p:txBody>
      </p:sp>
    </p:spTree>
    <p:extLst>
      <p:ext uri="{BB962C8B-B14F-4D97-AF65-F5344CB8AC3E}">
        <p14:creationId xmlns:p14="http://schemas.microsoft.com/office/powerpoint/2010/main" val="1230485715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71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339</cp:revision>
  <cp:lastPrinted>2019-07-27T05:02:50Z</cp:lastPrinted>
  <dcterms:created xsi:type="dcterms:W3CDTF">2017-02-20T08:36:49Z</dcterms:created>
  <dcterms:modified xsi:type="dcterms:W3CDTF">2019-08-15T05:10:59Z</dcterms:modified>
</cp:coreProperties>
</file>