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2024年12月24日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ＳＪ－３８Ｒ　ライト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de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ルーペ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060470"/>
            <a:ext cx="4713789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：アクリル、ＡＢＳ他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:4562214411653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：モニター電池　ボタン電池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LR1130x2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内蔵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530</a:t>
            </a:r>
            <a:r>
              <a:rPr lang="ja-JP" altLang="en-US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2E29E1-5E26-4524-822F-7542E4783F9C}"/>
              </a:ext>
            </a:extLst>
          </p:cNvPr>
          <p:cNvSpPr txBox="1"/>
          <p:nvPr/>
        </p:nvSpPr>
        <p:spPr>
          <a:xfrm>
            <a:off x="2966634" y="1799521"/>
            <a:ext cx="1531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携帯に便利なポーチ付き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78012" y="5013176"/>
            <a:ext cx="4120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外向きライトが</a:t>
            </a:r>
            <a:r>
              <a:rPr lang="en-US" altLang="ja-JP" dirty="0"/>
              <a:t>3</a:t>
            </a:r>
            <a:r>
              <a:rPr lang="ja-JP" altLang="en-US" dirty="0"/>
              <a:t>灯で懐中電灯としても使用可能。</a:t>
            </a:r>
            <a:endParaRPr lang="en-US" altLang="ja-JP" dirty="0"/>
          </a:p>
          <a:p>
            <a:r>
              <a:rPr lang="ja-JP" altLang="en-US" dirty="0"/>
              <a:t>レンズ側にもライトがついているので文字がはっきりと見えます。</a:t>
            </a:r>
            <a:endParaRPr lang="en-US" altLang="ja-JP" dirty="0"/>
          </a:p>
          <a:p>
            <a:r>
              <a:rPr lang="ja-JP" altLang="en-US" dirty="0"/>
              <a:t>メインレンズ約</a:t>
            </a:r>
            <a:r>
              <a:rPr lang="en-US" altLang="ja-JP" dirty="0"/>
              <a:t>2.5</a:t>
            </a:r>
            <a:r>
              <a:rPr lang="ja-JP" altLang="en-US" dirty="0"/>
              <a:t>倍。サブレンズ約</a:t>
            </a:r>
            <a:r>
              <a:rPr lang="en-US" altLang="ja-JP" dirty="0"/>
              <a:t>7</a:t>
            </a:r>
            <a:r>
              <a:rPr lang="ja-JP" altLang="en-US" dirty="0"/>
              <a:t>倍。</a:t>
            </a:r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68B3BD4-3A80-4BCA-9AEB-6EEA506E39CA}"/>
              </a:ext>
            </a:extLst>
          </p:cNvPr>
          <p:cNvSpPr/>
          <p:nvPr/>
        </p:nvSpPr>
        <p:spPr>
          <a:xfrm>
            <a:off x="467544" y="4005064"/>
            <a:ext cx="649556" cy="620656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6BBAD84-6F1C-4F84-875B-2ADBE016D1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4" y="741498"/>
            <a:ext cx="3135897" cy="170683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BC3D9F5-6AFC-45D3-8B8B-6CF1F9EB0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403" y="3910532"/>
            <a:ext cx="886294" cy="886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5DC092C-1EF5-47CC-98C9-5D648AB5A1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611" y="3934448"/>
            <a:ext cx="885660" cy="88566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3515F954-B5B9-47D9-B388-F4F19FA2F6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325" y="2445852"/>
            <a:ext cx="1617395" cy="137927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F9E07B3-51FF-42E5-BC10-A76FF806BAF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1" t="15574" r="19372" b="15804"/>
          <a:stretch/>
        </p:blipFill>
        <p:spPr>
          <a:xfrm>
            <a:off x="281865" y="2480953"/>
            <a:ext cx="1163497" cy="2287031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754050-D0DD-4EF0-AEFD-C57E8C30D7BD}"/>
              </a:ext>
            </a:extLst>
          </p:cNvPr>
          <p:cNvSpPr txBox="1"/>
          <p:nvPr/>
        </p:nvSpPr>
        <p:spPr>
          <a:xfrm>
            <a:off x="1373006" y="3750008"/>
            <a:ext cx="11383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印刷範囲</a:t>
            </a:r>
            <a:endParaRPr kumimoji="1" lang="en-US" altLang="ja-JP" sz="1100" dirty="0"/>
          </a:p>
          <a:p>
            <a:r>
              <a:rPr kumimoji="1" lang="en-US" altLang="ja-JP" sz="1100" dirty="0"/>
              <a:t>H25</a:t>
            </a:r>
            <a:r>
              <a:rPr lang="ja-JP" altLang="en-US" sz="1100" dirty="0"/>
              <a:t>　</a:t>
            </a:r>
            <a:r>
              <a:rPr lang="en-US" altLang="ja-JP" sz="1100" dirty="0"/>
              <a:t>x</a:t>
            </a:r>
            <a:r>
              <a:rPr lang="ja-JP" altLang="en-US" sz="1100" dirty="0"/>
              <a:t>　</a:t>
            </a:r>
            <a:r>
              <a:rPr lang="en-US" altLang="ja-JP" sz="1100" dirty="0"/>
              <a:t>W30mm</a:t>
            </a:r>
          </a:p>
          <a:p>
            <a:endParaRPr lang="en-US" altLang="ja-JP" sz="1100" dirty="0"/>
          </a:p>
          <a:p>
            <a:r>
              <a:rPr kumimoji="1" lang="en-US" altLang="ja-JP" sz="1100" dirty="0"/>
              <a:t>UV</a:t>
            </a:r>
            <a:r>
              <a:rPr kumimoji="1" lang="ja-JP" altLang="en-US" sz="1100" dirty="0"/>
              <a:t>インクジェット印刷可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8207CB9-9E1B-4C0C-B544-2641ECE3A40E}"/>
              </a:ext>
            </a:extLst>
          </p:cNvPr>
          <p:cNvSpPr/>
          <p:nvPr/>
        </p:nvSpPr>
        <p:spPr>
          <a:xfrm>
            <a:off x="611560" y="4005064"/>
            <a:ext cx="399717" cy="62065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65101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193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262</cp:revision>
  <cp:lastPrinted>2018-10-31T04:26:04Z</cp:lastPrinted>
  <dcterms:created xsi:type="dcterms:W3CDTF">2017-02-20T08:36:49Z</dcterms:created>
  <dcterms:modified xsi:type="dcterms:W3CDTF">2024-12-23T23:44:22Z</dcterms:modified>
</cp:coreProperties>
</file>