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6"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41" autoAdjust="0"/>
  </p:normalViewPr>
  <p:slideViewPr>
    <p:cSldViewPr>
      <p:cViewPr varScale="1">
        <p:scale>
          <a:sx n="87" d="100"/>
          <a:sy n="87" d="100"/>
        </p:scale>
        <p:origin x="124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12" tIns="45656" rIns="91312" bIns="45656" rtlCol="0"/>
          <a:lstStyle>
            <a:lvl1pPr algn="r">
              <a:defRPr sz="1200"/>
            </a:lvl1pPr>
          </a:lstStyle>
          <a:p>
            <a:fld id="{08797EC4-2705-4515-BE58-64DDD9DC19BD}" type="datetimeFigureOut">
              <a:rPr kumimoji="1" lang="ja-JP" altLang="en-US" smtClean="0"/>
              <a:t>2025/1/14</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312" tIns="45656" rIns="91312" bIns="45656" rtlCol="0" anchor="b"/>
          <a:lstStyle>
            <a:lvl1pPr algn="r">
              <a:defRPr sz="1200"/>
            </a:lvl1pPr>
          </a:lstStyle>
          <a:p>
            <a:fld id="{9390D7B4-6855-4C27-A95A-734C6E82FA5A}" type="slidenum">
              <a:rPr kumimoji="1" lang="ja-JP" altLang="en-US" smtClean="0"/>
              <a:t>‹#›</a:t>
            </a:fld>
            <a:endParaRPr kumimoji="1" lang="ja-JP" altLang="en-US"/>
          </a:p>
        </p:txBody>
      </p:sp>
    </p:spTree>
    <p:extLst>
      <p:ext uri="{BB962C8B-B14F-4D97-AF65-F5344CB8AC3E}">
        <p14:creationId xmlns:p14="http://schemas.microsoft.com/office/powerpoint/2010/main" val="40748716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390D7B4-6855-4C27-A95A-734C6E82FA5A}" type="slidenum">
              <a:rPr kumimoji="1" lang="ja-JP" altLang="en-US" smtClean="0"/>
              <a:t>1</a:t>
            </a:fld>
            <a:endParaRPr kumimoji="1" lang="ja-JP" altLang="en-US"/>
          </a:p>
        </p:txBody>
      </p:sp>
    </p:spTree>
    <p:extLst>
      <p:ext uri="{BB962C8B-B14F-4D97-AF65-F5344CB8AC3E}">
        <p14:creationId xmlns:p14="http://schemas.microsoft.com/office/powerpoint/2010/main" val="2289227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F9C4AF8F-BF8C-4EC6-8840-B6DA0F0BF0F3}" type="datetime4">
              <a:rPr kumimoji="1" lang="ja-JP" altLang="en-US" smtClean="0"/>
              <a:t>2025年1月14日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290263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E2A3E1A-6EBC-4BF9-B8F8-D34717C8A089}" type="datetime4">
              <a:rPr kumimoji="1" lang="ja-JP" altLang="en-US" smtClean="0"/>
              <a:t>2025年1月14日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7873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C1A18F-7393-490D-9B85-49CD8833E1B7}" type="datetime4">
              <a:rPr kumimoji="1" lang="ja-JP" altLang="en-US" smtClean="0"/>
              <a:t>2025年1月14日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166201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09745D90-3DC8-4BE7-9940-FEB80BE5211F}" type="datetime4">
              <a:rPr kumimoji="1" lang="ja-JP" altLang="en-US" smtClean="0"/>
              <a:t>2025年1月14日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solidFill>
                  <a:schemeClr val="bg1"/>
                </a:solidFill>
              </a:defRPr>
            </a:lvl1pPr>
          </a:lstStyle>
          <a:p>
            <a:fld id="{830DA317-2743-4CD3-92CD-C62B178341EF}" type="slidenum">
              <a:rPr lang="ja-JP" altLang="en-US" smtClean="0"/>
              <a:pPr/>
              <a:t>‹#›</a:t>
            </a:fld>
            <a:endParaRPr lang="ja-JP" altLang="en-US" dirty="0"/>
          </a:p>
        </p:txBody>
      </p:sp>
    </p:spTree>
    <p:extLst>
      <p:ext uri="{BB962C8B-B14F-4D97-AF65-F5344CB8AC3E}">
        <p14:creationId xmlns:p14="http://schemas.microsoft.com/office/powerpoint/2010/main" val="9775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D108BD1-0156-4D41-8C16-FFA89DFAF72B}" type="datetime4">
              <a:rPr kumimoji="1" lang="ja-JP" altLang="en-US" smtClean="0"/>
              <a:t>2025年1月14日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1202372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4BD28F3-6EF8-4D65-9C34-941456F8DD37}" type="datetime4">
              <a:rPr kumimoji="1" lang="ja-JP" altLang="en-US" smtClean="0"/>
              <a:t>2025年1月14日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3077166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888099-876F-4301-819D-66CB26B57013}" type="datetime4">
              <a:rPr kumimoji="1" lang="ja-JP" altLang="en-US" smtClean="0"/>
              <a:t>2025年1月14日</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563275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DF17B74-EA3A-458A-B0BD-213A889D57B5}" type="datetime4">
              <a:rPr kumimoji="1" lang="ja-JP" altLang="en-US" smtClean="0"/>
              <a:t>2025年1月14日</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3116951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BC601E-A970-44D3-B302-921ED221A1E9}" type="datetime4">
              <a:rPr kumimoji="1" lang="ja-JP" altLang="en-US" smtClean="0"/>
              <a:t>2025年1月14日</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294957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DD71BA-0EF3-4BCA-9FF3-6D96C23011C9}" type="datetime4">
              <a:rPr kumimoji="1" lang="ja-JP" altLang="en-US" smtClean="0"/>
              <a:t>2025年1月14日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94515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9BD4E8B-959B-4314-A91D-29E363D217B1}" type="datetime4">
              <a:rPr kumimoji="1" lang="ja-JP" altLang="en-US" smtClean="0"/>
              <a:t>2025年1月14日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3068750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D9814-9E3C-41CE-8AAB-2211774899A7}" type="datetime4">
              <a:rPr kumimoji="1" lang="ja-JP" altLang="en-US" smtClean="0"/>
              <a:t>2025年1月14日</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884368" y="44625"/>
            <a:ext cx="1125488" cy="288032"/>
          </a:xfrm>
          <a:prstGeom prst="rect">
            <a:avLst/>
          </a:prstGeom>
        </p:spPr>
        <p:txBody>
          <a:bodyPr vert="horz" lIns="91440" tIns="45720" rIns="91440" bIns="45720" rtlCol="0" anchor="ctr"/>
          <a:lstStyle>
            <a:lvl1pPr algn="r">
              <a:defRPr sz="1200">
                <a:solidFill>
                  <a:schemeClr val="tx1">
                    <a:tint val="75000"/>
                  </a:schemeClr>
                </a:solidFill>
              </a:defRPr>
            </a:lvl1pPr>
          </a:lstStyle>
          <a:p>
            <a:fld id="{830DA317-2743-4CD3-92CD-C62B178341EF}" type="slidenum">
              <a:rPr kumimoji="1" lang="ja-JP" altLang="en-US" smtClean="0"/>
              <a:t>‹#›</a:t>
            </a:fld>
            <a:endParaRPr kumimoji="1" lang="ja-JP" altLang="en-US"/>
          </a:p>
        </p:txBody>
      </p:sp>
    </p:spTree>
    <p:extLst>
      <p:ext uri="{BB962C8B-B14F-4D97-AF65-F5344CB8AC3E}">
        <p14:creationId xmlns:p14="http://schemas.microsoft.com/office/powerpoint/2010/main" val="287392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691672"/>
            <a:ext cx="9144000" cy="16632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2028" y="13047"/>
            <a:ext cx="9143999" cy="369332"/>
          </a:xfrm>
          <a:prstGeom prst="rect">
            <a:avLst/>
          </a:prstGeom>
          <a:solidFill>
            <a:srgbClr val="FFC000"/>
          </a:solidFill>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簡単！お掃除ブラシ＆スポンジ　</a:t>
            </a:r>
            <a:r>
              <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SJ-45B</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4869160"/>
            <a:ext cx="4248472"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4499992" y="1052736"/>
            <a:ext cx="4752528" cy="4031873"/>
          </a:xfrm>
          <a:prstGeom prst="rect">
            <a:avLst/>
          </a:prstGeom>
          <a:noFill/>
          <a:ln w="12700">
            <a:noFill/>
            <a:prstDash val="dash"/>
          </a:ln>
        </p:spPr>
        <p:txBody>
          <a:bodyPr wrap="square" rtlCol="0">
            <a:spAutoFit/>
          </a:bodyPr>
          <a:lstStyle>
            <a:defPPr>
              <a:defRPr lang="ja-JP"/>
            </a:defPPr>
            <a:lvl1pPr>
              <a:defRPr u="sng">
                <a:solidFill>
                  <a:schemeClr val="tx1">
                    <a:lumMod val="65000"/>
                    <a:lumOff val="35000"/>
                  </a:schemeClr>
                </a:solidFill>
                <a:latin typeface="HG丸ｺﾞｼｯｸM-PRO" panose="020F0600000000000000" pitchFamily="50" charset="-128"/>
                <a:ea typeface="HG丸ｺﾞｼｯｸM-PRO" panose="020F0600000000000000" pitchFamily="50" charset="-128"/>
              </a:defRPr>
            </a:lvl1pPr>
          </a:lstStyle>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発送単位 ：１個～　下代</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30,000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円未満送料別途</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サイズ　　  ：</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240x60x100㎜</a:t>
            </a:r>
            <a:endPar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箱サイズ　 ：</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ｘ</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ｘ</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95</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ｍｍ</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個装形態 ：化粧箱</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個装重量：</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143</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ｇ</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材質　　　 ：</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PP</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、シリコン、ナイロン他</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色　　　　  ：グレー</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外箱入数 ：</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（内箱無し）</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外箱サイズ：</a:t>
            </a:r>
            <a:r>
              <a:rPr lang="ja-JP" altLang="en-US" sz="1600" u="none" dirty="0">
                <a:solidFill>
                  <a:schemeClr val="tx1"/>
                </a:solidFill>
                <a:effectLst/>
              </a:rPr>
              <a:t>縦</a:t>
            </a:r>
            <a:r>
              <a:rPr lang="en-US" altLang="ja-JP" sz="1600" u="none" dirty="0">
                <a:solidFill>
                  <a:schemeClr val="tx1"/>
                </a:solidFill>
                <a:effectLst/>
              </a:rPr>
              <a:t>63</a:t>
            </a:r>
            <a:r>
              <a:rPr lang="ja-JP" altLang="en-US" sz="1600" u="none" dirty="0">
                <a:solidFill>
                  <a:schemeClr val="tx1"/>
                </a:solidFill>
                <a:effectLst/>
              </a:rPr>
              <a:t>ｘ横</a:t>
            </a:r>
            <a:r>
              <a:rPr lang="en-US" altLang="ja-JP" sz="1600" u="none" dirty="0">
                <a:solidFill>
                  <a:schemeClr val="tx1"/>
                </a:solidFill>
                <a:effectLst/>
              </a:rPr>
              <a:t>51</a:t>
            </a:r>
            <a:r>
              <a:rPr lang="ja-JP" altLang="en-US" sz="1600" u="none" dirty="0">
                <a:solidFill>
                  <a:schemeClr val="tx1"/>
                </a:solidFill>
                <a:effectLst/>
              </a:rPr>
              <a:t>ｘ高さ</a:t>
            </a:r>
            <a:r>
              <a:rPr lang="en-US" altLang="ja-JP" sz="1600" u="none" dirty="0">
                <a:solidFill>
                  <a:schemeClr val="tx1"/>
                </a:solidFill>
                <a:effectLst/>
              </a:rPr>
              <a:t>55㎝</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内箱サイズ：</a:t>
            </a: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生産国　　：中国</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JAN</a:t>
            </a:r>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:4562214411844</a:t>
            </a:r>
            <a:endPar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備考　　　 ：</a:t>
            </a:r>
            <a:endParaRPr lang="en-US" altLang="ja-JP" sz="16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endParaRPr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809625" indent="-809625"/>
            <a:r>
              <a:rPr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4610739" y="5342553"/>
            <a:ext cx="4209733" cy="1038775"/>
          </a:xfrm>
          <a:prstGeom prst="roundRect">
            <a:avLst>
              <a:gd name="adj" fmla="val 4049"/>
            </a:avLst>
          </a:prstGeom>
          <a:noFill/>
          <a:ln w="19050" cap="rnd">
            <a:solidFill>
              <a:schemeClr val="bg1">
                <a:lumMod val="65000"/>
              </a:schemeClr>
            </a:solidFill>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4644008" y="5383898"/>
            <a:ext cx="4176464" cy="997430"/>
          </a:xfrm>
          <a:prstGeom prst="rect">
            <a:avLst/>
          </a:prstGeom>
          <a:noFill/>
          <a:ln>
            <a:noFill/>
          </a:ln>
        </p:spPr>
        <p:txBody>
          <a:bodyPr wrap="square" lIns="36000" tIns="36000" rIns="36000" bIns="36000" rtlCol="0" anchor="t" anchorCtr="0">
            <a:noAutofit/>
          </a:bodyPr>
          <a:lstStyle/>
          <a:p>
            <a:pPr>
              <a:lnSpc>
                <a:spcPts val="1300"/>
              </a:lnSpc>
            </a:pPr>
            <a:r>
              <a:rPr lang="ja-JP" altLang="en-US" sz="1400" dirty="0"/>
              <a:t>株式会社　昭栄精化工業　　担当　高槻　箕弘</a:t>
            </a:r>
            <a:endParaRPr lang="en-US" altLang="ja-JP" sz="1400" dirty="0"/>
          </a:p>
          <a:p>
            <a:pPr>
              <a:lnSpc>
                <a:spcPts val="1300"/>
              </a:lnSpc>
            </a:pPr>
            <a:endParaRPr lang="en-US" altLang="ja-JP" sz="1400" dirty="0"/>
          </a:p>
          <a:p>
            <a:pPr>
              <a:lnSpc>
                <a:spcPts val="1200"/>
              </a:lnSpc>
            </a:pPr>
            <a:r>
              <a:rPr lang="ja-JP" altLang="en-US" sz="1400" dirty="0"/>
              <a:t>〒</a:t>
            </a:r>
            <a:r>
              <a:rPr lang="en-US" altLang="ja-JP" sz="1400" dirty="0"/>
              <a:t>577-0026</a:t>
            </a:r>
            <a:r>
              <a:rPr lang="ja-JP" altLang="en-US" sz="1400" dirty="0"/>
              <a:t>　東大阪市新家東町</a:t>
            </a:r>
            <a:r>
              <a:rPr lang="en-US" altLang="ja-JP" sz="1400" dirty="0"/>
              <a:t>2-16</a:t>
            </a:r>
          </a:p>
          <a:p>
            <a:pPr>
              <a:lnSpc>
                <a:spcPts val="1200"/>
              </a:lnSpc>
            </a:pPr>
            <a:endParaRPr lang="en-US" altLang="ja-JP" sz="1400" dirty="0"/>
          </a:p>
          <a:p>
            <a:pPr>
              <a:lnSpc>
                <a:spcPts val="1200"/>
              </a:lnSpc>
            </a:pPr>
            <a:r>
              <a:rPr lang="en-US" altLang="ja-JP" sz="1400" dirty="0"/>
              <a:t>TEL</a:t>
            </a:r>
            <a:r>
              <a:rPr lang="ja-JP" altLang="en-US" sz="1400" dirty="0"/>
              <a:t>　</a:t>
            </a:r>
            <a:r>
              <a:rPr lang="en-US" altLang="ja-JP" sz="1400" dirty="0"/>
              <a:t>06-6789-7517</a:t>
            </a:r>
            <a:r>
              <a:rPr lang="ja-JP" altLang="en-US" sz="1400" dirty="0"/>
              <a:t>　</a:t>
            </a:r>
            <a:r>
              <a:rPr lang="en-US" altLang="ja-JP" sz="1400" dirty="0"/>
              <a:t>FAX</a:t>
            </a:r>
            <a:r>
              <a:rPr lang="ja-JP" altLang="en-US" sz="1400" dirty="0"/>
              <a:t>　</a:t>
            </a:r>
            <a:r>
              <a:rPr lang="en-US" altLang="ja-JP" sz="1400" dirty="0"/>
              <a:t>06-6789-7656</a:t>
            </a:r>
          </a:p>
          <a:p>
            <a:pPr>
              <a:lnSpc>
                <a:spcPts val="1300"/>
              </a:lnSpc>
            </a:pPr>
            <a:r>
              <a:rPr lang="en-US" altLang="ja-JP" sz="1400" dirty="0"/>
              <a:t>e-mail</a:t>
            </a:r>
            <a:r>
              <a:rPr lang="ja-JP" altLang="en-US" sz="1400" dirty="0"/>
              <a:t>　</a:t>
            </a:r>
            <a:r>
              <a:rPr lang="en-US" altLang="ja-JP" sz="1400" dirty="0"/>
              <a:t>takatsuki.hiro@shoei-industry.com</a:t>
            </a:r>
          </a:p>
        </p:txBody>
      </p:sp>
      <p:sp>
        <p:nvSpPr>
          <p:cNvPr id="14" name="テキスト ボックス 13">
            <a:extLst>
              <a:ext uri="{FF2B5EF4-FFF2-40B4-BE49-F238E27FC236}">
                <a16:creationId xmlns:a16="http://schemas.microsoft.com/office/drawing/2014/main" id="{DE9AF4FF-B640-4A9F-AE82-AB78E6274F99}"/>
              </a:ext>
            </a:extLst>
          </p:cNvPr>
          <p:cNvSpPr txBox="1"/>
          <p:nvPr/>
        </p:nvSpPr>
        <p:spPr>
          <a:xfrm>
            <a:off x="4610739" y="476672"/>
            <a:ext cx="4464496" cy="923330"/>
          </a:xfrm>
          <a:prstGeom prst="rect">
            <a:avLst/>
          </a:prstGeom>
          <a:noFill/>
          <a:ln w="12700">
            <a:noFill/>
            <a:prstDash val="dash"/>
          </a:ln>
        </p:spPr>
        <p:txBody>
          <a:bodyPr wrap="square" rtlCol="0">
            <a:spAutoFit/>
          </a:bodyPr>
          <a:lstStyle>
            <a:defPPr>
              <a:defRPr lang="ja-JP"/>
            </a:defPPr>
            <a:lvl1pPr>
              <a:defRPr u="sng">
                <a:solidFill>
                  <a:schemeClr val="tx1">
                    <a:lumMod val="65000"/>
                    <a:lumOff val="35000"/>
                  </a:schemeClr>
                </a:solidFill>
                <a:latin typeface="HG丸ｺﾞｼｯｸM-PRO" panose="020F0600000000000000" pitchFamily="50" charset="-128"/>
                <a:ea typeface="HG丸ｺﾞｼｯｸM-PRO" panose="020F0600000000000000" pitchFamily="50" charset="-128"/>
              </a:defRPr>
            </a:lvl1pPr>
          </a:lstStyle>
          <a:p>
            <a:pPr marL="809625" indent="-809625"/>
            <a:r>
              <a:rPr lang="ja-JP" altLang="en-US"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参考上代 </a:t>
            </a:r>
            <a:r>
              <a:rPr lang="ja-JP"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u="none">
                <a:solidFill>
                  <a:schemeClr val="tx1"/>
                </a:solidFill>
                <a:latin typeface="Meiryo UI" panose="020B0604030504040204" pitchFamily="50" charset="-128"/>
                <a:ea typeface="Meiryo UI" panose="020B0604030504040204" pitchFamily="50" charset="-128"/>
                <a:cs typeface="Meiryo UI" panose="020B0604030504040204" pitchFamily="50" charset="-128"/>
              </a:rPr>
              <a:t>620</a:t>
            </a:r>
            <a:r>
              <a:rPr lang="ja-JP" altLang="en-US"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税別</a:t>
            </a:r>
            <a:r>
              <a:rPr lang="en-US"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09625" indent="-809625"/>
            <a:r>
              <a:rPr lang="ja-JP" altLang="en-US"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貴社特別下代：</a:t>
            </a:r>
            <a:r>
              <a:rPr lang="en-US"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220</a:t>
            </a:r>
            <a:r>
              <a:rPr lang="ja-JP" altLang="en-US"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円（税別）</a:t>
            </a:r>
            <a:endParaRPr lang="en-US"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9625" indent="-809625"/>
            <a:r>
              <a:rPr lang="ja-JP" altLang="en-US"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平行四辺形 1">
            <a:extLst>
              <a:ext uri="{FF2B5EF4-FFF2-40B4-BE49-F238E27FC236}">
                <a16:creationId xmlns:a16="http://schemas.microsoft.com/office/drawing/2014/main" id="{F8698BAB-4C8F-441D-A61D-BBC7CB2CAAAF}"/>
              </a:ext>
            </a:extLst>
          </p:cNvPr>
          <p:cNvSpPr/>
          <p:nvPr/>
        </p:nvSpPr>
        <p:spPr>
          <a:xfrm rot="2749112">
            <a:off x="697479" y="1911042"/>
            <a:ext cx="266382" cy="669123"/>
          </a:xfrm>
          <a:prstGeom prst="parallelogram">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3" name="テキスト ボックス 24">
            <a:extLst>
              <a:ext uri="{FF2B5EF4-FFF2-40B4-BE49-F238E27FC236}">
                <a16:creationId xmlns:a16="http://schemas.microsoft.com/office/drawing/2014/main" id="{189D5EC4-B857-9FE7-2F61-3F81B49F09D2}"/>
              </a:ext>
            </a:extLst>
          </p:cNvPr>
          <p:cNvSpPr txBox="1"/>
          <p:nvPr/>
        </p:nvSpPr>
        <p:spPr>
          <a:xfrm>
            <a:off x="306502" y="4974847"/>
            <a:ext cx="3570026" cy="1561653"/>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600" b="0" i="0" dirty="0">
                <a:solidFill>
                  <a:schemeClr val="dk1"/>
                </a:solidFill>
                <a:effectLst/>
                <a:latin typeface="+mn-lt"/>
                <a:ea typeface="+mn-ea"/>
                <a:cs typeface="+mn-cs"/>
              </a:rPr>
              <a:t>色々な汚れの掃除に便利なお掃除アイテム！本体に液体洗剤を入れておけば指</a:t>
            </a:r>
            <a:r>
              <a:rPr lang="en-US" altLang="ja-JP" sz="1600" b="0" i="0" dirty="0">
                <a:solidFill>
                  <a:schemeClr val="dk1"/>
                </a:solidFill>
                <a:effectLst/>
                <a:latin typeface="+mn-lt"/>
                <a:ea typeface="+mn-ea"/>
                <a:cs typeface="+mn-cs"/>
              </a:rPr>
              <a:t>1</a:t>
            </a:r>
            <a:r>
              <a:rPr lang="ja-JP" altLang="en-US" sz="1600" b="0" i="0" dirty="0">
                <a:solidFill>
                  <a:schemeClr val="dk1"/>
                </a:solidFill>
                <a:effectLst/>
                <a:latin typeface="+mn-lt"/>
                <a:ea typeface="+mn-ea"/>
                <a:cs typeface="+mn-cs"/>
              </a:rPr>
              <a:t>本の</a:t>
            </a:r>
            <a:r>
              <a:rPr lang="en-US" altLang="ja-JP" sz="1600" b="0" i="0" dirty="0">
                <a:solidFill>
                  <a:schemeClr val="dk1"/>
                </a:solidFill>
                <a:effectLst/>
                <a:latin typeface="+mn-lt"/>
                <a:ea typeface="+mn-ea"/>
                <a:cs typeface="+mn-cs"/>
              </a:rPr>
              <a:t>1push</a:t>
            </a:r>
            <a:r>
              <a:rPr lang="ja-JP" altLang="en-US" sz="1600" b="0" i="0" dirty="0">
                <a:solidFill>
                  <a:schemeClr val="dk1"/>
                </a:solidFill>
                <a:effectLst/>
                <a:latin typeface="+mn-lt"/>
                <a:ea typeface="+mn-ea"/>
                <a:cs typeface="+mn-cs"/>
              </a:rPr>
              <a:t>で洗剤が出ます。ブラシとスポンジが簡単に取替ができるので用途に合わせて楽々ピカピカお掃除。</a:t>
            </a:r>
            <a:endParaRPr kumimoji="1" lang="ja-JP" altLang="en-US" sz="1600" dirty="0"/>
          </a:p>
        </p:txBody>
      </p:sp>
      <p:pic>
        <p:nvPicPr>
          <p:cNvPr id="21" name="図 20">
            <a:extLst>
              <a:ext uri="{FF2B5EF4-FFF2-40B4-BE49-F238E27FC236}">
                <a16:creationId xmlns:a16="http://schemas.microsoft.com/office/drawing/2014/main" id="{FAE2678A-4815-47A0-921F-B5712FC61D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2615" y="2826245"/>
            <a:ext cx="1892300" cy="1892300"/>
          </a:xfrm>
          <a:prstGeom prst="rect">
            <a:avLst/>
          </a:prstGeom>
        </p:spPr>
      </p:pic>
      <p:pic>
        <p:nvPicPr>
          <p:cNvPr id="22" name="図 21">
            <a:extLst>
              <a:ext uri="{FF2B5EF4-FFF2-40B4-BE49-F238E27FC236}">
                <a16:creationId xmlns:a16="http://schemas.microsoft.com/office/drawing/2014/main" id="{A17E5977-53FE-46EA-B599-BD3C28423BE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1772" y="3161357"/>
            <a:ext cx="1447800" cy="1447800"/>
          </a:xfrm>
          <a:prstGeom prst="rect">
            <a:avLst/>
          </a:prstGeom>
        </p:spPr>
      </p:pic>
      <p:pic>
        <p:nvPicPr>
          <p:cNvPr id="23" name="図 22">
            <a:extLst>
              <a:ext uri="{FF2B5EF4-FFF2-40B4-BE49-F238E27FC236}">
                <a16:creationId xmlns:a16="http://schemas.microsoft.com/office/drawing/2014/main" id="{7B1C6C4C-F789-482D-873A-6A6F1F440EB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7321" y="853226"/>
            <a:ext cx="1731850" cy="1731850"/>
          </a:xfrm>
          <a:prstGeom prst="rect">
            <a:avLst/>
          </a:prstGeom>
        </p:spPr>
      </p:pic>
      <p:pic>
        <p:nvPicPr>
          <p:cNvPr id="24" name="図 23">
            <a:extLst>
              <a:ext uri="{FF2B5EF4-FFF2-40B4-BE49-F238E27FC236}">
                <a16:creationId xmlns:a16="http://schemas.microsoft.com/office/drawing/2014/main" id="{1EE400A1-7E28-4B54-9161-FF667FB498F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540" y="454007"/>
            <a:ext cx="2707350" cy="2707350"/>
          </a:xfrm>
          <a:prstGeom prst="rect">
            <a:avLst/>
          </a:prstGeom>
        </p:spPr>
      </p:pic>
    </p:spTree>
    <p:extLst>
      <p:ext uri="{BB962C8B-B14F-4D97-AF65-F5344CB8AC3E}">
        <p14:creationId xmlns:p14="http://schemas.microsoft.com/office/powerpoint/2010/main" val="2758279845"/>
      </p:ext>
    </p:extLst>
  </p:cSld>
  <p:clrMapOvr>
    <a:masterClrMapping/>
  </p:clrMapOvr>
</p:sld>
</file>

<file path=ppt/theme/theme1.xml><?xml version="1.0" encoding="utf-8"?>
<a:theme xmlns:a="http://schemas.openxmlformats.org/drawingml/2006/main" name="プレゼンテーション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108B9C61004F043932BDC48EC4B4ED5" ma:contentTypeVersion="15" ma:contentTypeDescription="新しいドキュメントを作成します。" ma:contentTypeScope="" ma:versionID="5f7ec98a1a94750b1b2df95cb5e41fe5">
  <xsd:schema xmlns:xsd="http://www.w3.org/2001/XMLSchema" xmlns:xs="http://www.w3.org/2001/XMLSchema" xmlns:p="http://schemas.microsoft.com/office/2006/metadata/properties" xmlns:ns2="ababa6cc-83bb-4fb9-b14b-561c7ddf58c8" xmlns:ns3="65a050c5-518e-4cfd-a2a3-8f6d89fb8a55" targetNamespace="http://schemas.microsoft.com/office/2006/metadata/properties" ma:root="true" ma:fieldsID="9a4ead059f96d4918305b9f39a575613" ns2:_="" ns3:_="">
    <xsd:import namespace="ababa6cc-83bb-4fb9-b14b-561c7ddf58c8"/>
    <xsd:import namespace="65a050c5-518e-4cfd-a2a3-8f6d89fb8a5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aba6cc-83bb-4fb9-b14b-561c7ddf58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5427888a-6bbe-408e-b448-56302eb84ed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5a050c5-518e-4cfd-a2a3-8f6d89fb8a55"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0e2aa29-6e74-42fc-9fd4-8d4b11095889}" ma:internalName="TaxCatchAll" ma:showField="CatchAllData" ma:web="65a050c5-518e-4cfd-a2a3-8f6d89fb8a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5a050c5-518e-4cfd-a2a3-8f6d89fb8a55" xsi:nil="true"/>
    <lcf76f155ced4ddcb4097134ff3c332f xmlns="ababa6cc-83bb-4fb9-b14b-561c7ddf58c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ED4B8F0-4296-4E7B-A42F-A6998012B50D}"/>
</file>

<file path=customXml/itemProps2.xml><?xml version="1.0" encoding="utf-8"?>
<ds:datastoreItem xmlns:ds="http://schemas.openxmlformats.org/officeDocument/2006/customXml" ds:itemID="{D1866738-A821-47C7-AFD6-C3B195CE978C}"/>
</file>

<file path=customXml/itemProps3.xml><?xml version="1.0" encoding="utf-8"?>
<ds:datastoreItem xmlns:ds="http://schemas.openxmlformats.org/officeDocument/2006/customXml" ds:itemID="{C07DE1EB-1D62-4E3D-8DC2-FAF29F71DF62}"/>
</file>

<file path=docProps/app.xml><?xml version="1.0" encoding="utf-8"?>
<Properties xmlns="http://schemas.openxmlformats.org/officeDocument/2006/extended-properties" xmlns:vt="http://schemas.openxmlformats.org/officeDocument/2006/docPropsVTypes">
  <Template/>
  <TotalTime>2642</TotalTime>
  <Words>178</Words>
  <Application>Microsoft Office PowerPoint</Application>
  <PresentationFormat>画面に合わせる (4:3)</PresentationFormat>
  <Paragraphs>29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ゴシック</vt:lpstr>
      <vt:lpstr>Arial</vt:lpstr>
      <vt:lpstr>Calibri</vt:lpstr>
      <vt:lpstr>プレゼンテーション1</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高槻箕弘</dc:creator>
  <cp:lastModifiedBy>箕弘 高槻</cp:lastModifiedBy>
  <cp:revision>383</cp:revision>
  <cp:lastPrinted>2022-09-21T00:06:36Z</cp:lastPrinted>
  <dcterms:created xsi:type="dcterms:W3CDTF">2017-02-20T08:36:49Z</dcterms:created>
  <dcterms:modified xsi:type="dcterms:W3CDTF">2025-01-14T11:24:42Z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0x0101002108B9C61004F043932BDC48EC4B4ED5</vt:lpwstr>
  </property>
</Properties>
</file>