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6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41" autoAdjust="0"/>
  </p:normalViewPr>
  <p:slideViewPr>
    <p:cSldViewPr>
      <p:cViewPr varScale="1">
        <p:scale>
          <a:sx n="89" d="100"/>
          <a:sy n="89" d="100"/>
        </p:scale>
        <p:origin x="879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08797EC4-2705-4515-BE58-64DDD9DC19BD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9390D7B4-6855-4C27-A95A-734C6E82F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87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AF8F-BF8C-4EC6-8840-B6DA0F0BF0F3}" type="datetime4">
              <a:rPr kumimoji="1" lang="ja-JP" altLang="en-US" smtClean="0"/>
              <a:t>2023年1月28日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26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3E1A-6EBC-4BF9-B8F8-D34717C8A089}" type="datetime4">
              <a:rPr kumimoji="1" lang="ja-JP" altLang="en-US" smtClean="0"/>
              <a:t>2023年1月28日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3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A18F-7393-490D-9B85-49CD8833E1B7}" type="datetime4">
              <a:rPr kumimoji="1" lang="ja-JP" altLang="en-US" smtClean="0"/>
              <a:t>2023年1月28日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01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5D90-3DC8-4BE7-9940-FEB80BE5211F}" type="datetime4">
              <a:rPr kumimoji="1" lang="ja-JP" altLang="en-US" smtClean="0"/>
              <a:t>2023年1月28日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0DA317-2743-4CD3-92CD-C62B178341E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75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8BD1-0156-4D41-8C16-FFA89DFAF72B}" type="datetime4">
              <a:rPr kumimoji="1" lang="ja-JP" altLang="en-US" smtClean="0"/>
              <a:t>2023年1月28日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37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28F3-6EF8-4D65-9C34-941456F8DD37}" type="datetime4">
              <a:rPr kumimoji="1" lang="ja-JP" altLang="en-US" smtClean="0"/>
              <a:t>2023年1月28日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16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8099-876F-4301-819D-66CB26B57013}" type="datetime4">
              <a:rPr kumimoji="1" lang="ja-JP" altLang="en-US" smtClean="0"/>
              <a:t>2023年1月28日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2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7B74-EA3A-458A-B0BD-213A889D57B5}" type="datetime4">
              <a:rPr kumimoji="1" lang="ja-JP" altLang="en-US" smtClean="0"/>
              <a:t>2023年1月28日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5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601E-A970-44D3-B302-921ED221A1E9}" type="datetime4">
              <a:rPr kumimoji="1" lang="ja-JP" altLang="en-US" smtClean="0"/>
              <a:t>2023年1月28日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95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1BA-0EF3-4BCA-9FF3-6D96C23011C9}" type="datetime4">
              <a:rPr kumimoji="1" lang="ja-JP" altLang="en-US" smtClean="0"/>
              <a:t>2023年1月28日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15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4E8B-959B-4314-A91D-29E363D217B1}" type="datetime4">
              <a:rPr kumimoji="1" lang="ja-JP" altLang="en-US" smtClean="0"/>
              <a:t>2023年1月28日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7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9814-9E3C-41CE-8AAB-2211774899A7}" type="datetime4">
              <a:rPr kumimoji="1" lang="ja-JP" altLang="en-US" smtClean="0"/>
              <a:t>2023年1月28日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884368" y="44625"/>
            <a:ext cx="1125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9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28" y="13047"/>
            <a:ext cx="91439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ＳＪ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-L200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JS-99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層構造　サージカルマスク　　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169209" y="4149080"/>
            <a:ext cx="424847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541631" y="1085132"/>
            <a:ext cx="4572000" cy="452431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発送単位 ：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　ケース割れ出荷不可</a:t>
            </a: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サイズ　　  ：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205x82㎜</a:t>
            </a: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材質　　　 ：本体：ポリプロピレン、ポリエステル</a:t>
            </a: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耳ひも部分：ポリエステル、ポリウレタン</a:t>
            </a: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ノーズフィッター：ポリプロピレン、鉄</a:t>
            </a: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個装形態 ：化粧箱</a:t>
            </a:r>
            <a:endParaRPr lang="en-US" altLang="ja-JP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箱サイズ　 ：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168x243x115</a:t>
            </a:r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ｍｍ</a:t>
            </a:r>
          </a:p>
          <a:p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色　　　　  ：</a:t>
            </a:r>
            <a:r>
              <a:rPr lang="ja-JP" altLang="en-US" sz="1600" u="none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白</a:t>
            </a:r>
            <a:r>
              <a:rPr lang="en-US" altLang="ja-JP" sz="1600" u="none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kumimoji="1" lang="ja-JP" altLang="en-US" sz="1600" u="none" dirty="0">
                <a:latin typeface="+mj-lt"/>
              </a:rPr>
              <a:t>パープル</a:t>
            </a:r>
            <a:r>
              <a:rPr kumimoji="1" lang="en-US" altLang="ja-JP" sz="1600" u="none" dirty="0">
                <a:latin typeface="+mj-lt"/>
              </a:rPr>
              <a:t>/</a:t>
            </a:r>
            <a:r>
              <a:rPr kumimoji="1" lang="ja-JP" altLang="en-US" sz="1600" u="none" dirty="0">
                <a:latin typeface="+mj-lt"/>
              </a:rPr>
              <a:t>ライトグレー</a:t>
            </a:r>
            <a:endParaRPr kumimoji="1" lang="en-US" altLang="ja-JP" sz="1600" u="none" dirty="0">
              <a:latin typeface="+mj-lt"/>
            </a:endParaRPr>
          </a:p>
          <a:p>
            <a:r>
              <a:rPr lang="ja-JP" altLang="en-US" sz="1600" u="none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　　　　　　　　</a:t>
            </a:r>
            <a:r>
              <a:rPr kumimoji="1" lang="ja-JP" altLang="ja-JP" sz="1600" u="none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コーラルピンク</a:t>
            </a:r>
            <a:r>
              <a:rPr lang="en-US" altLang="ja-JP" sz="1600" u="none" dirty="0">
                <a:solidFill>
                  <a:schemeClr val="dk1"/>
                </a:solidFill>
                <a:latin typeface="+mj-lt"/>
                <a:ea typeface="+mn-ea"/>
              </a:rPr>
              <a:t>/</a:t>
            </a:r>
            <a:r>
              <a:rPr kumimoji="1" lang="ja-JP" altLang="ja-JP" sz="1600" u="none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アイボリー</a:t>
            </a:r>
            <a:r>
              <a:rPr lang="en-US" altLang="ja-JP" sz="1600" u="none" dirty="0">
                <a:solidFill>
                  <a:schemeClr val="dk1"/>
                </a:solidFill>
                <a:latin typeface="+mj-lt"/>
                <a:ea typeface="+mn-ea"/>
              </a:rPr>
              <a:t>/</a:t>
            </a:r>
            <a:r>
              <a:rPr kumimoji="1" lang="ja-JP" altLang="ja-JP" sz="1600" u="none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ベージュ</a:t>
            </a:r>
            <a:endParaRPr kumimoji="1" lang="ja-JP" altLang="en-US" sz="1600" dirty="0"/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入数　　　 ：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枚</a:t>
            </a:r>
            <a:endParaRPr lang="en-US" altLang="ja-JP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外箱サイズ：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480x520x524</a:t>
            </a:r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ｍｍ</a:t>
            </a: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生産国　　：日本</a:t>
            </a:r>
            <a:endParaRPr lang="en-US" altLang="ja-JP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ＪＡＮ　　：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4595121934014</a:t>
            </a:r>
            <a:endParaRPr lang="ja-JP" altLang="en-US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備考　　　 ：</a:t>
            </a:r>
            <a:endParaRPr lang="en-US" altLang="ja-JP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　　</a:t>
            </a:r>
            <a:endParaRPr lang="en-US" altLang="ja-JP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endParaRPr lang="ja-JP" altLang="en-US" sz="12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</a:p>
          <a:p>
            <a:pPr marL="809625" indent="-809625"/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endParaRPr lang="en-US" altLang="ja-JP" sz="12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31251" y="654443"/>
            <a:ext cx="4464496" cy="64633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参考上代 </a:t>
            </a:r>
            <a:r>
              <a:rPr lang="ja-JP" altLang="ja-JP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2,000</a:t>
            </a:r>
            <a:r>
              <a:rPr lang="ja-JP" altLang="en-US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ja-JP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税別</a:t>
            </a:r>
            <a:r>
              <a:rPr lang="en-US" altLang="ja-JP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pPr marL="809625" indent="-809625"/>
            <a:r>
              <a:rPr lang="ja-JP" altLang="en-US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endParaRPr lang="en-US" altLang="ja-JP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739" y="5342553"/>
            <a:ext cx="4209733" cy="1038775"/>
          </a:xfrm>
          <a:prstGeom prst="roundRect">
            <a:avLst>
              <a:gd name="adj" fmla="val 4049"/>
            </a:avLst>
          </a:prstGeom>
          <a:noFill/>
          <a:ln w="19050" cap="rnd">
            <a:solidFill>
              <a:schemeClr val="bg1">
                <a:lumMod val="6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44008" y="5383898"/>
            <a:ext cx="4176464" cy="99743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1300"/>
              </a:lnSpc>
            </a:pPr>
            <a:r>
              <a:rPr lang="ja-JP" altLang="en-US" sz="1400" dirty="0"/>
              <a:t>株式会社　昭栄精化工業　　担当　高槻　箕弘</a:t>
            </a:r>
            <a:endParaRPr lang="en-US" altLang="ja-JP" sz="1400" dirty="0"/>
          </a:p>
          <a:p>
            <a:pPr>
              <a:lnSpc>
                <a:spcPts val="13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ja-JP" altLang="en-US" sz="1400" dirty="0"/>
              <a:t>〒</a:t>
            </a:r>
            <a:r>
              <a:rPr lang="en-US" altLang="ja-JP" sz="1400" dirty="0"/>
              <a:t>577-0026</a:t>
            </a:r>
            <a:r>
              <a:rPr lang="ja-JP" altLang="en-US" sz="1400" dirty="0"/>
              <a:t>　東大阪市新家東町</a:t>
            </a:r>
            <a:r>
              <a:rPr lang="en-US" altLang="ja-JP" sz="1400" dirty="0"/>
              <a:t>2-16</a:t>
            </a:r>
          </a:p>
          <a:p>
            <a:pPr>
              <a:lnSpc>
                <a:spcPts val="12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en-US" altLang="ja-JP" sz="1400" dirty="0"/>
              <a:t>TEL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06-6789-7517</a:t>
            </a:r>
            <a:r>
              <a:rPr lang="ja-JP" altLang="en-US" sz="1400" dirty="0"/>
              <a:t>　</a:t>
            </a:r>
            <a:r>
              <a:rPr lang="en-US" altLang="ja-JP" sz="1400" dirty="0"/>
              <a:t>FAX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06-6789-7656</a:t>
            </a:r>
          </a:p>
          <a:p>
            <a:pPr>
              <a:lnSpc>
                <a:spcPts val="1300"/>
              </a:lnSpc>
            </a:pPr>
            <a:r>
              <a:rPr lang="en-US" altLang="ja-JP" sz="1400" dirty="0"/>
              <a:t>e-mail</a:t>
            </a:r>
            <a:r>
              <a:rPr lang="ja-JP" altLang="en-US" sz="1400" dirty="0"/>
              <a:t>　</a:t>
            </a:r>
            <a:r>
              <a:rPr lang="en-US" altLang="ja-JP" sz="1400" dirty="0"/>
              <a:t>takatsuki.hiro@shoei-industry.com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F7F96D2-F1DB-4C8E-964C-57A87F8C4580}"/>
              </a:ext>
            </a:extLst>
          </p:cNvPr>
          <p:cNvSpPr txBox="1"/>
          <p:nvPr/>
        </p:nvSpPr>
        <p:spPr>
          <a:xfrm>
            <a:off x="141937" y="4149080"/>
            <a:ext cx="41205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JIS</a:t>
            </a:r>
            <a:r>
              <a:rPr lang="ja-JP" altLang="en-US" dirty="0"/>
              <a:t>規格取得日本製マスク。</a:t>
            </a:r>
            <a:endParaRPr lang="en-US" altLang="ja-JP" dirty="0"/>
          </a:p>
          <a:p>
            <a:r>
              <a:rPr lang="ja-JP" altLang="en-US" dirty="0"/>
              <a:t>最高級不織布　東レ</a:t>
            </a:r>
            <a:r>
              <a:rPr lang="ja-JP" altLang="en-US"/>
              <a:t>尖端素材製使用。</a:t>
            </a:r>
            <a:endParaRPr lang="ja-JP" altLang="en-US" dirty="0"/>
          </a:p>
          <a:p>
            <a:r>
              <a:rPr lang="ja-JP" altLang="en-US" dirty="0"/>
              <a:t>高密着・高性能・</a:t>
            </a:r>
            <a:r>
              <a:rPr lang="en-US" altLang="ja-JP" dirty="0"/>
              <a:t>4</a:t>
            </a:r>
            <a:r>
              <a:rPr lang="ja-JP" altLang="en-US" dirty="0"/>
              <a:t>層構造。</a:t>
            </a:r>
          </a:p>
          <a:p>
            <a:r>
              <a:rPr lang="ja-JP" altLang="en-US" dirty="0"/>
              <a:t>個包装タイプ、ふつうサイズ。</a:t>
            </a:r>
          </a:p>
          <a:p>
            <a:r>
              <a:rPr lang="ja-JP" altLang="en-US" dirty="0"/>
              <a:t>微小粒子ブロック、中央</a:t>
            </a:r>
            <a:r>
              <a:rPr lang="en-US" altLang="ja-JP" dirty="0"/>
              <a:t>4</a:t>
            </a:r>
            <a:r>
              <a:rPr lang="ja-JP" altLang="en-US" dirty="0"/>
              <a:t>層構造フィルター、人体工学的</a:t>
            </a:r>
            <a:r>
              <a:rPr lang="en-US" altLang="ja-JP" dirty="0"/>
              <a:t>3D</a:t>
            </a:r>
            <a:r>
              <a:rPr lang="ja-JP" altLang="en-US" dirty="0"/>
              <a:t>設計、メガネが曇りにくい、やわらか耳ひも。</a:t>
            </a:r>
          </a:p>
          <a:p>
            <a:r>
              <a:rPr lang="ja-JP" altLang="en-US" dirty="0"/>
              <a:t>マスクの空間が広く、呼吸しやすく化粧がつきにくい。</a:t>
            </a:r>
          </a:p>
          <a:p>
            <a:endParaRPr lang="ja-JP" altLang="en-US" dirty="0"/>
          </a:p>
          <a:p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9B0932E-2182-6A2B-128F-D42B2CD54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2" y="908720"/>
            <a:ext cx="4382726" cy="29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12419"/>
      </p:ext>
    </p:extLst>
  </p:cSld>
  <p:clrMapOvr>
    <a:masterClrMapping/>
  </p:clrMapOvr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</TotalTime>
  <Words>188</Words>
  <Application>Microsoft Office PowerPoint</Application>
  <PresentationFormat>画面に合わせる (4:3)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HG丸ｺﾞｼｯｸM-PRO</vt:lpstr>
      <vt:lpstr>Meiryo UI</vt:lpstr>
      <vt:lpstr>ＭＳ ゴシック</vt:lpstr>
      <vt:lpstr>Arial</vt:lpstr>
      <vt:lpstr>Calibri</vt:lpstr>
      <vt:lpstr>プレゼンテーション1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高槻箕弘</dc:creator>
  <cp:lastModifiedBy>高槻 箕弘</cp:lastModifiedBy>
  <cp:revision>297</cp:revision>
  <cp:lastPrinted>2022-11-18T03:24:56Z</cp:lastPrinted>
  <dcterms:created xsi:type="dcterms:W3CDTF">2017-02-20T08:36:49Z</dcterms:created>
  <dcterms:modified xsi:type="dcterms:W3CDTF">2023-01-28T05:38:45Z</dcterms:modified>
</cp:coreProperties>
</file>