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37" d="100"/>
          <a:sy n="37" d="100"/>
        </p:scale>
        <p:origin x="132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2021年5月2日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フルーツエコバッグ　　ＳＪ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-28B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99992" y="1052736"/>
            <a:ext cx="4752528" cy="384720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㎜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120x100x65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㎜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：ポリエステル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柄　　　　  ：イチゴ、キーウイ、葡萄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</a:t>
            </a:r>
            <a:endParaRPr lang="en-US" altLang="ja-JP" sz="1600" u="none" dirty="0">
              <a:solidFill>
                <a:schemeClr val="tx1"/>
              </a:solidFill>
              <a:latin typeface="+mj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内箱サイズ：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:4562214411806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円以上　送料元払い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北海道、沖縄、離島は実費</a:t>
            </a:r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38457" y="5306549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179512" y="4984777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可愛いフルーツ型のエコバッグ。</a:t>
            </a:r>
            <a:endParaRPr lang="en-US" altLang="ja-JP" dirty="0"/>
          </a:p>
          <a:p>
            <a:r>
              <a:rPr lang="ja-JP" altLang="en-US" dirty="0"/>
              <a:t>広げれば</a:t>
            </a:r>
            <a:r>
              <a:rPr lang="en-US" altLang="ja-JP" dirty="0"/>
              <a:t>500X360㎜</a:t>
            </a:r>
            <a:r>
              <a:rPr lang="ja-JP" altLang="en-US" dirty="0"/>
              <a:t>の大きさに。</a:t>
            </a:r>
          </a:p>
          <a:p>
            <a:r>
              <a:rPr lang="ja-JP" altLang="en-US" dirty="0"/>
              <a:t>イチゴ、キーウィ、葡萄の</a:t>
            </a:r>
            <a:r>
              <a:rPr lang="en-US" altLang="ja-JP" dirty="0"/>
              <a:t>3</a:t>
            </a:r>
            <a:r>
              <a:rPr lang="ja-JP" altLang="en-US" dirty="0"/>
              <a:t>種アソート。</a:t>
            </a:r>
            <a:endParaRPr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9AF4FF-B640-4A9F-AE82-AB78E6274F99}"/>
              </a:ext>
            </a:extLst>
          </p:cNvPr>
          <p:cNvSpPr txBox="1"/>
          <p:nvPr/>
        </p:nvSpPr>
        <p:spPr>
          <a:xfrm>
            <a:off x="4610739" y="476672"/>
            <a:ext cx="4464496" cy="9233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　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円［税込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308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pPr marL="809625" indent="-809625"/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角丸四角形 15">
            <a:extLst>
              <a:ext uri="{FF2B5EF4-FFF2-40B4-BE49-F238E27FC236}">
                <a16:creationId xmlns:a16="http://schemas.microsoft.com/office/drawing/2014/main" id="{C013FBA3-0CC7-4400-B017-AB16BAD4D0C4}"/>
              </a:ext>
            </a:extLst>
          </p:cNvPr>
          <p:cNvSpPr/>
          <p:nvPr/>
        </p:nvSpPr>
        <p:spPr>
          <a:xfrm>
            <a:off x="4599724" y="5249955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 descr="衣類, シャツ が含まれている画像&#10;&#10;自動的に生成された説明">
            <a:extLst>
              <a:ext uri="{FF2B5EF4-FFF2-40B4-BE49-F238E27FC236}">
                <a16:creationId xmlns:a16="http://schemas.microsoft.com/office/drawing/2014/main" id="{88FC2E96-53FC-40B5-AF78-16DA0612CB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7" b="15051"/>
          <a:stretch/>
        </p:blipFill>
        <p:spPr>
          <a:xfrm>
            <a:off x="68765" y="674790"/>
            <a:ext cx="4318579" cy="2088231"/>
          </a:xfrm>
          <a:prstGeom prst="rect">
            <a:avLst/>
          </a:prstGeom>
        </p:spPr>
      </p:pic>
      <p:pic>
        <p:nvPicPr>
          <p:cNvPr id="8" name="図 7" descr="ネックレス が含まれている画像&#10;&#10;自動的に生成された説明">
            <a:extLst>
              <a:ext uri="{FF2B5EF4-FFF2-40B4-BE49-F238E27FC236}">
                <a16:creationId xmlns:a16="http://schemas.microsoft.com/office/drawing/2014/main" id="{790B22C1-8D02-48AF-B84C-29893B3508C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8" t="9395" r="13086" b="13086"/>
          <a:stretch/>
        </p:blipFill>
        <p:spPr>
          <a:xfrm>
            <a:off x="1043608" y="2815475"/>
            <a:ext cx="2752301" cy="20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5266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161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高槻 箕弘</cp:lastModifiedBy>
  <cp:revision>385</cp:revision>
  <cp:lastPrinted>2020-05-13T07:01:04Z</cp:lastPrinted>
  <dcterms:created xsi:type="dcterms:W3CDTF">2017-02-20T08:36:49Z</dcterms:created>
  <dcterms:modified xsi:type="dcterms:W3CDTF">2021-05-02T07:10:53Z</dcterms:modified>
</cp:coreProperties>
</file>