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4" d="100"/>
          <a:sy n="54" d="100"/>
        </p:scale>
        <p:origin x="12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ウィートカップ＆スプーン　（ＳＪ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-30C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48642" y="1556792"/>
            <a:ext cx="4752528" cy="42165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79g</a:t>
            </a:r>
            <a:endParaRPr lang="ja-JP" altLang="en-US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個装サイズ：約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113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120g</a:t>
            </a:r>
            <a:endParaRPr lang="ja-JP" altLang="en-US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（麦ファイバー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　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外装サイズ：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485x485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480㎜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 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:4562214411851</a:t>
            </a:r>
          </a:p>
          <a:p>
            <a:pPr marL="809625" indent="-809625"/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：スプーン（</a:t>
            </a:r>
            <a:r>
              <a:rPr lang="en-US" altLang="ja-JP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0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ｇ）</a:t>
            </a:r>
            <a:endParaRPr lang="en-US" altLang="ja-JP" sz="20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1" y="4984777"/>
            <a:ext cx="4353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スタイリッシュデザインのカップとスプーンのセット。麦繊維配合のプラスチック素材で環境にも優しいです。</a:t>
            </a:r>
            <a:endParaRPr lang="en-US" altLang="ja-JP" dirty="0"/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F8698BAB-4C8F-441D-A61D-BBC7CB2CAAAF}"/>
              </a:ext>
            </a:extLst>
          </p:cNvPr>
          <p:cNvSpPr/>
          <p:nvPr/>
        </p:nvSpPr>
        <p:spPr>
          <a:xfrm rot="2749112">
            <a:off x="697479" y="1911042"/>
            <a:ext cx="266382" cy="669123"/>
          </a:xfrm>
          <a:prstGeom prst="parallelogram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DF7D48-3041-4728-9986-6223705748DB}"/>
              </a:ext>
            </a:extLst>
          </p:cNvPr>
          <p:cNvSpPr txBox="1"/>
          <p:nvPr/>
        </p:nvSpPr>
        <p:spPr>
          <a:xfrm>
            <a:off x="4483357" y="503707"/>
            <a:ext cx="4464496" cy="73866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上代 ：</a:t>
            </a:r>
            <a:r>
              <a:rPr lang="en-US" altLang="ja-JP" sz="24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430</a:t>
            </a:r>
            <a:r>
              <a:rPr lang="ja-JP" altLang="en-US" sz="24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lang="ja-JP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</a:t>
            </a:r>
            <a:r>
              <a:rPr lang="ja-JP" altLang="en-US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</a:t>
            </a:r>
            <a:r>
              <a:rPr lang="en-US" altLang="ja-JP" sz="2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1ED1431-BCE2-B695-B7E2-0B9BE96423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8" b="14337"/>
          <a:stretch/>
        </p:blipFill>
        <p:spPr>
          <a:xfrm>
            <a:off x="107504" y="643058"/>
            <a:ext cx="3306349" cy="320508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4E0B026-0BE6-9970-1F14-DEC04A0F5B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138" y="3092477"/>
            <a:ext cx="1438788" cy="161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79845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136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400</cp:revision>
  <cp:lastPrinted>2023-09-04T00:14:45Z</cp:lastPrinted>
  <dcterms:created xsi:type="dcterms:W3CDTF">2017-02-20T08:36:49Z</dcterms:created>
  <dcterms:modified xsi:type="dcterms:W3CDTF">2024-10-09T07:30:16Z</dcterms:modified>
</cp:coreProperties>
</file>