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6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54" d="100"/>
          <a:sy n="54" d="100"/>
        </p:scale>
        <p:origin x="12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2024/10/9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0D7B4-6855-4C27-A95A-734C6E82FA5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227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2024年10月9日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6691672"/>
            <a:ext cx="9144000" cy="1663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" y="13047"/>
            <a:ext cx="91439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ウィートカップ＆スプーン　（ＳＪ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-30C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　　　</a:t>
            </a:r>
          </a:p>
        </p:txBody>
      </p:sp>
      <p:cxnSp>
        <p:nvCxnSpPr>
          <p:cNvPr id="17" name="直線コネクタ 16"/>
          <p:cNvCxnSpPr/>
          <p:nvPr/>
        </p:nvCxnSpPr>
        <p:spPr>
          <a:xfrm>
            <a:off x="179512" y="4869160"/>
            <a:ext cx="4248472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548642" y="1556792"/>
            <a:ext cx="4752528" cy="421653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サイズ　　  ：約</a:t>
            </a:r>
            <a:r>
              <a:rPr lang="en-US" altLang="ja-JP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107</a:t>
            </a:r>
            <a:r>
              <a:rPr lang="ja-JP" altLang="en-US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120</a:t>
            </a:r>
            <a:r>
              <a:rPr lang="ja-JP" altLang="en-US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85</a:t>
            </a:r>
            <a:r>
              <a:rPr lang="ja-JP" altLang="en-US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  <a:endParaRPr lang="en-US" altLang="ja-JP" sz="20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製品重量　：約</a:t>
            </a:r>
            <a:r>
              <a:rPr lang="en-US" altLang="ja-JP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79g</a:t>
            </a:r>
            <a:endParaRPr lang="ja-JP" altLang="en-US" sz="20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：化粧箱</a:t>
            </a:r>
            <a:endParaRPr lang="en-US" altLang="ja-JP" sz="20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個装サイズ：約</a:t>
            </a:r>
            <a:r>
              <a:rPr lang="en-US" altLang="ja-JP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113</a:t>
            </a:r>
            <a:r>
              <a:rPr lang="ja-JP" altLang="en-US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120</a:t>
            </a:r>
            <a:r>
              <a:rPr lang="ja-JP" altLang="en-US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90</a:t>
            </a:r>
            <a:r>
              <a:rPr lang="ja-JP" altLang="en-US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  <a:endParaRPr lang="en-US" altLang="ja-JP" sz="20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個装重量 ：約</a:t>
            </a:r>
            <a:r>
              <a:rPr lang="en-US" altLang="ja-JP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120g</a:t>
            </a:r>
            <a:endParaRPr lang="ja-JP" altLang="en-US" sz="20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</a:t>
            </a:r>
            <a:r>
              <a:rPr lang="en-US" altLang="ja-JP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PP</a:t>
            </a:r>
            <a:r>
              <a:rPr lang="ja-JP" altLang="en-US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（麦ファイバー</a:t>
            </a:r>
            <a:r>
              <a:rPr lang="en-US" altLang="ja-JP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％）</a:t>
            </a:r>
            <a:endParaRPr lang="en-US" altLang="ja-JP" sz="20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80</a:t>
            </a:r>
            <a:r>
              <a:rPr lang="ja-JP" altLang="en-US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　</a:t>
            </a:r>
            <a:endParaRPr lang="en-US" altLang="ja-JP" sz="20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：中国</a:t>
            </a:r>
            <a:endParaRPr lang="en-US" altLang="ja-JP" sz="20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外装サイズ：</a:t>
            </a:r>
            <a:r>
              <a:rPr lang="en-US" altLang="ja-JP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485x485</a:t>
            </a:r>
            <a:r>
              <a:rPr lang="ja-JP" altLang="en-US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480㎜</a:t>
            </a:r>
          </a:p>
          <a:p>
            <a:pPr marL="809625" indent="-809625"/>
            <a:r>
              <a:rPr lang="ja-JP" altLang="en-US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ＪＡＮ　　 </a:t>
            </a:r>
            <a:r>
              <a:rPr lang="en-US" altLang="ja-JP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:4562214411851</a:t>
            </a:r>
          </a:p>
          <a:p>
            <a:pPr marL="809625" indent="-809625"/>
            <a:r>
              <a:rPr lang="ja-JP" altLang="en-US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：スプーン（</a:t>
            </a:r>
            <a:r>
              <a:rPr lang="en-US" altLang="ja-JP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20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ｇ）</a:t>
            </a:r>
            <a:endParaRPr lang="en-US" altLang="ja-JP" sz="20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endParaRPr lang="ja-JP" altLang="en-US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610739" y="5342553"/>
            <a:ext cx="4209733" cy="1038775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44008" y="5383898"/>
            <a:ext cx="4176464" cy="997430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13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12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1300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takatsuki.hiro@shoei-industry.com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4238B80-4E40-4267-AD9A-A29A3BE7BFA5}"/>
              </a:ext>
            </a:extLst>
          </p:cNvPr>
          <p:cNvSpPr txBox="1"/>
          <p:nvPr/>
        </p:nvSpPr>
        <p:spPr>
          <a:xfrm>
            <a:off x="179511" y="4984777"/>
            <a:ext cx="43537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スタイリッシュデザインのカップとスプーンのセット。麦繊維配合のプラスチック素材で環境にも優しいです。</a:t>
            </a:r>
            <a:endParaRPr lang="en-US" altLang="ja-JP" dirty="0"/>
          </a:p>
        </p:txBody>
      </p:sp>
      <p:sp>
        <p:nvSpPr>
          <p:cNvPr id="2" name="平行四辺形 1">
            <a:extLst>
              <a:ext uri="{FF2B5EF4-FFF2-40B4-BE49-F238E27FC236}">
                <a16:creationId xmlns:a16="http://schemas.microsoft.com/office/drawing/2014/main" id="{F8698BAB-4C8F-441D-A61D-BBC7CB2CAAAF}"/>
              </a:ext>
            </a:extLst>
          </p:cNvPr>
          <p:cNvSpPr/>
          <p:nvPr/>
        </p:nvSpPr>
        <p:spPr>
          <a:xfrm rot="2749112">
            <a:off x="697479" y="1911042"/>
            <a:ext cx="266382" cy="669123"/>
          </a:xfrm>
          <a:prstGeom prst="parallelogram">
            <a:avLst/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5DF7D48-3041-4728-9986-6223705748DB}"/>
              </a:ext>
            </a:extLst>
          </p:cNvPr>
          <p:cNvSpPr txBox="1"/>
          <p:nvPr/>
        </p:nvSpPr>
        <p:spPr>
          <a:xfrm>
            <a:off x="4483357" y="503707"/>
            <a:ext cx="4464496" cy="73866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sz="24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上代 ：</a:t>
            </a:r>
            <a:r>
              <a:rPr lang="en-US" altLang="ja-JP" sz="2400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430</a:t>
            </a:r>
            <a:r>
              <a:rPr lang="ja-JP" altLang="en-US" sz="2400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r>
              <a:rPr lang="ja-JP" altLang="en-US" sz="24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</a:t>
            </a:r>
            <a:r>
              <a:rPr lang="ja-JP" altLang="ja-JP" sz="24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税</a:t>
            </a:r>
            <a:r>
              <a:rPr lang="ja-JP" altLang="en-US" sz="24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別</a:t>
            </a:r>
            <a:r>
              <a:rPr lang="en-US" altLang="ja-JP" sz="24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]</a:t>
            </a:r>
          </a:p>
          <a:p>
            <a:pPr marL="809625" indent="-809625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61ED1431-BCE2-B695-B7E2-0B9BE96423B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38" b="14337"/>
          <a:stretch/>
        </p:blipFill>
        <p:spPr>
          <a:xfrm>
            <a:off x="107504" y="643058"/>
            <a:ext cx="3306349" cy="3205089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84E0B026-0BE6-9970-1F14-DEC04A0F5B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138" y="3092477"/>
            <a:ext cx="1438788" cy="1616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279845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2939</TotalTime>
  <Words>136</Words>
  <Application>Microsoft Office PowerPoint</Application>
  <PresentationFormat>画面に合わせる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ゴシック</vt:lpstr>
      <vt:lpstr>メイリオ</vt:lpstr>
      <vt:lpstr>Arial</vt:lpstr>
      <vt:lpstr>Calibri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箕弘 高槻</cp:lastModifiedBy>
  <cp:revision>400</cp:revision>
  <cp:lastPrinted>2023-09-04T00:14:45Z</cp:lastPrinted>
  <dcterms:created xsi:type="dcterms:W3CDTF">2017-02-20T08:36:49Z</dcterms:created>
  <dcterms:modified xsi:type="dcterms:W3CDTF">2024-10-09T07:30:16Z</dcterms:modified>
</cp:coreProperties>
</file>