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6" r:id="rId2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641" autoAdjust="0"/>
  </p:normalViewPr>
  <p:slideViewPr>
    <p:cSldViewPr>
      <p:cViewPr varScale="1">
        <p:scale>
          <a:sx n="89" d="100"/>
          <a:sy n="89" d="100"/>
        </p:scale>
        <p:origin x="879" y="4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448" cy="496253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643" y="0"/>
            <a:ext cx="2945448" cy="496253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08797EC4-2705-4515-BE58-64DDD9DC19BD}" type="datetimeFigureOut">
              <a:rPr kumimoji="1" lang="ja-JP" altLang="en-US" smtClean="0"/>
              <a:t>2023/8/3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2" tIns="45656" rIns="91312" bIns="4565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085" y="4715192"/>
            <a:ext cx="5437506" cy="4466274"/>
          </a:xfrm>
          <a:prstGeom prst="rect">
            <a:avLst/>
          </a:prstGeom>
        </p:spPr>
        <p:txBody>
          <a:bodyPr vert="horz" lIns="91312" tIns="45656" rIns="91312" bIns="4565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800"/>
            <a:ext cx="2945448" cy="49625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643" y="9428800"/>
            <a:ext cx="2945448" cy="49625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9390D7B4-6855-4C27-A95A-734C6E82FA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4871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90D7B4-6855-4C27-A95A-734C6E82FA5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9227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4AF8F-BF8C-4EC6-8840-B6DA0F0BF0F3}" type="datetime4">
              <a:rPr kumimoji="1" lang="ja-JP" altLang="en-US" smtClean="0"/>
              <a:t>2023年8月3日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263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3E1A-6EBC-4BF9-B8F8-D34717C8A089}" type="datetime4">
              <a:rPr kumimoji="1" lang="ja-JP" altLang="en-US" smtClean="0"/>
              <a:t>2023年8月3日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735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1A18F-7393-490D-9B85-49CD8833E1B7}" type="datetime4">
              <a:rPr kumimoji="1" lang="ja-JP" altLang="en-US" smtClean="0"/>
              <a:t>2023年8月3日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2013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5D90-3DC8-4BE7-9940-FEB80BE5211F}" type="datetime4">
              <a:rPr kumimoji="1" lang="ja-JP" altLang="en-US" smtClean="0"/>
              <a:t>2023年8月3日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30DA317-2743-4CD3-92CD-C62B178341E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77556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8BD1-0156-4D41-8C16-FFA89DFAF72B}" type="datetime4">
              <a:rPr kumimoji="1" lang="ja-JP" altLang="en-US" smtClean="0"/>
              <a:t>2023年8月3日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2372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28F3-6EF8-4D65-9C34-941456F8DD37}" type="datetime4">
              <a:rPr kumimoji="1" lang="ja-JP" altLang="en-US" smtClean="0"/>
              <a:t>2023年8月3日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166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88099-876F-4301-819D-66CB26B57013}" type="datetime4">
              <a:rPr kumimoji="1" lang="ja-JP" altLang="en-US" smtClean="0"/>
              <a:t>2023年8月3日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3275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17B74-EA3A-458A-B0BD-213A889D57B5}" type="datetime4">
              <a:rPr kumimoji="1" lang="ja-JP" altLang="en-US" smtClean="0"/>
              <a:t>2023年8月3日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6951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C601E-A970-44D3-B302-921ED221A1E9}" type="datetime4">
              <a:rPr kumimoji="1" lang="ja-JP" altLang="en-US" smtClean="0"/>
              <a:t>2023年8月3日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4957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D71BA-0EF3-4BCA-9FF3-6D96C23011C9}" type="datetime4">
              <a:rPr kumimoji="1" lang="ja-JP" altLang="en-US" smtClean="0"/>
              <a:t>2023年8月3日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151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4E8B-959B-4314-A91D-29E363D217B1}" type="datetime4">
              <a:rPr kumimoji="1" lang="ja-JP" altLang="en-US" smtClean="0"/>
              <a:t>2023年8月3日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8750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D9814-9E3C-41CE-8AAB-2211774899A7}" type="datetime4">
              <a:rPr kumimoji="1" lang="ja-JP" altLang="en-US" smtClean="0"/>
              <a:t>2023年8月3日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884368" y="44625"/>
            <a:ext cx="1125488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92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0" y="6691672"/>
            <a:ext cx="9144000" cy="16632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28" y="13047"/>
            <a:ext cx="9143999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ウィートカップ＆スプーン　（ＳＪ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-30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　　　</a:t>
            </a:r>
          </a:p>
        </p:txBody>
      </p:sp>
      <p:cxnSp>
        <p:nvCxnSpPr>
          <p:cNvPr id="17" name="直線コネクタ 16"/>
          <p:cNvCxnSpPr/>
          <p:nvPr/>
        </p:nvCxnSpPr>
        <p:spPr>
          <a:xfrm>
            <a:off x="179512" y="4869160"/>
            <a:ext cx="4248472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4568036" y="1481637"/>
            <a:ext cx="4752528" cy="3908762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u="sng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marL="809625" indent="-809625"/>
            <a:r>
              <a:rPr lang="ja-JP" altLang="en-US" sz="2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サイズ　　  ：約</a:t>
            </a:r>
            <a:r>
              <a:rPr lang="en-US" altLang="ja-JP" sz="2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107</a:t>
            </a:r>
            <a:r>
              <a:rPr lang="ja-JP" altLang="en-US" sz="2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2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120</a:t>
            </a:r>
            <a:r>
              <a:rPr lang="ja-JP" altLang="en-US" sz="2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2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85</a:t>
            </a:r>
            <a:r>
              <a:rPr lang="ja-JP" altLang="en-US" sz="2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ｍｍ</a:t>
            </a:r>
          </a:p>
          <a:p>
            <a:pPr marL="809625" indent="-809625"/>
            <a:r>
              <a:rPr lang="ja-JP" altLang="en-US" sz="2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個装形態 ：化粧箱</a:t>
            </a:r>
            <a:endParaRPr lang="en-US" altLang="ja-JP" sz="20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2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個装サイズ：</a:t>
            </a:r>
            <a:r>
              <a:rPr lang="en-US" altLang="ja-JP" sz="2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120</a:t>
            </a:r>
            <a:r>
              <a:rPr lang="ja-JP" altLang="en-US" sz="2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2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90</a:t>
            </a:r>
            <a:r>
              <a:rPr lang="ja-JP" altLang="en-US" sz="2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2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115</a:t>
            </a:r>
            <a:r>
              <a:rPr lang="ja-JP" altLang="en-US" sz="2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ｍｍ</a:t>
            </a:r>
            <a:endParaRPr lang="en-US" altLang="ja-JP" sz="20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2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個装重量　：約</a:t>
            </a:r>
            <a:r>
              <a:rPr lang="en-US" altLang="ja-JP" sz="2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120g</a:t>
            </a:r>
            <a:endParaRPr lang="ja-JP" altLang="en-US" sz="20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2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材質　　　 ：</a:t>
            </a:r>
            <a:r>
              <a:rPr lang="en-US" altLang="ja-JP" sz="2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PP</a:t>
            </a:r>
            <a:r>
              <a:rPr lang="ja-JP" altLang="en-US" sz="2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（麦ファイバー</a:t>
            </a:r>
            <a:r>
              <a:rPr lang="en-US" altLang="ja-JP" sz="2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2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％）</a:t>
            </a:r>
            <a:endParaRPr lang="en-US" altLang="ja-JP" sz="20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2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入数　　　 ：</a:t>
            </a:r>
            <a:r>
              <a:rPr lang="en-US" altLang="ja-JP" sz="2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80</a:t>
            </a:r>
            <a:r>
              <a:rPr lang="ja-JP" altLang="en-US" sz="2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個（</a:t>
            </a:r>
            <a:r>
              <a:rPr lang="en-US" altLang="ja-JP" sz="2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150</a:t>
            </a:r>
            <a:r>
              <a:rPr lang="ja-JP" altLang="en-US" sz="2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入ｘ</a:t>
            </a:r>
            <a:r>
              <a:rPr lang="en-US" altLang="ja-JP" sz="2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2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</a:p>
          <a:p>
            <a:pPr marL="809625" indent="-809625"/>
            <a:r>
              <a:rPr lang="ja-JP" altLang="en-US" sz="2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生産国　　：中国</a:t>
            </a:r>
            <a:endParaRPr lang="en-US" altLang="ja-JP" sz="20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2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外装サイズ：</a:t>
            </a:r>
            <a:r>
              <a:rPr lang="en-US" altLang="ja-JP" sz="2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485x485</a:t>
            </a:r>
            <a:r>
              <a:rPr lang="ja-JP" altLang="en-US" sz="2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2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480㎜</a:t>
            </a:r>
          </a:p>
          <a:p>
            <a:pPr marL="809625" indent="-809625"/>
            <a:r>
              <a:rPr lang="ja-JP" altLang="en-US" sz="2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ＪＡＮ　　 </a:t>
            </a:r>
            <a:r>
              <a:rPr lang="en-US" altLang="ja-JP" sz="2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:4562214411851</a:t>
            </a:r>
          </a:p>
          <a:p>
            <a:pPr marL="809625" indent="-809625"/>
            <a:r>
              <a:rPr lang="ja-JP" altLang="en-US" sz="2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備考　　　 ：</a:t>
            </a:r>
            <a:endParaRPr lang="en-US" altLang="ja-JP" sz="20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endParaRPr lang="ja-JP" altLang="en-US" sz="12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2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</a:p>
          <a:p>
            <a:pPr marL="809625" indent="-809625"/>
            <a:r>
              <a:rPr lang="ja-JP" altLang="en-US" sz="12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2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  <a:endParaRPr lang="en-US" altLang="ja-JP" sz="12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4610739" y="5342553"/>
            <a:ext cx="4209733" cy="1038775"/>
          </a:xfrm>
          <a:prstGeom prst="roundRect">
            <a:avLst>
              <a:gd name="adj" fmla="val 4049"/>
            </a:avLst>
          </a:prstGeom>
          <a:noFill/>
          <a:ln w="19050" cap="rnd">
            <a:solidFill>
              <a:schemeClr val="bg1">
                <a:lumMod val="65000"/>
              </a:schemeClr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644008" y="5383898"/>
            <a:ext cx="4176464" cy="997430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36000" bIns="36000" rtlCol="0" anchor="t" anchorCtr="0">
            <a:noAutofit/>
          </a:bodyPr>
          <a:lstStyle/>
          <a:p>
            <a:pPr>
              <a:lnSpc>
                <a:spcPts val="1300"/>
              </a:lnSpc>
            </a:pPr>
            <a:r>
              <a:rPr lang="ja-JP" altLang="en-US" sz="1400" dirty="0"/>
              <a:t>株式会社　昭栄精化工業　　担当　高槻　箕弘</a:t>
            </a:r>
            <a:endParaRPr lang="en-US" altLang="ja-JP" sz="1400" dirty="0"/>
          </a:p>
          <a:p>
            <a:pPr>
              <a:lnSpc>
                <a:spcPts val="1300"/>
              </a:lnSpc>
            </a:pPr>
            <a:endParaRPr lang="en-US" altLang="ja-JP" sz="1400" dirty="0"/>
          </a:p>
          <a:p>
            <a:pPr>
              <a:lnSpc>
                <a:spcPts val="1200"/>
              </a:lnSpc>
            </a:pPr>
            <a:r>
              <a:rPr lang="ja-JP" altLang="en-US" sz="1400" dirty="0"/>
              <a:t>〒</a:t>
            </a:r>
            <a:r>
              <a:rPr lang="en-US" altLang="ja-JP" sz="1400" dirty="0"/>
              <a:t>577-0026</a:t>
            </a:r>
            <a:r>
              <a:rPr lang="ja-JP" altLang="en-US" sz="1400" dirty="0"/>
              <a:t>　東大阪市新家東町</a:t>
            </a:r>
            <a:r>
              <a:rPr lang="en-US" altLang="ja-JP" sz="1400" dirty="0"/>
              <a:t>2-16</a:t>
            </a:r>
          </a:p>
          <a:p>
            <a:pPr>
              <a:lnSpc>
                <a:spcPts val="1200"/>
              </a:lnSpc>
            </a:pPr>
            <a:endParaRPr lang="en-US" altLang="ja-JP" sz="1400" dirty="0"/>
          </a:p>
          <a:p>
            <a:pPr>
              <a:lnSpc>
                <a:spcPts val="1200"/>
              </a:lnSpc>
            </a:pPr>
            <a:r>
              <a:rPr lang="en-US" altLang="ja-JP" sz="1400" dirty="0"/>
              <a:t>TEL</a:t>
            </a:r>
            <a:r>
              <a:rPr lang="ja-JP" altLang="en-US" sz="1400" dirty="0"/>
              <a:t>　</a:t>
            </a:r>
            <a:r>
              <a:rPr lang="en-US" altLang="ja-JP" sz="1400" dirty="0"/>
              <a:t>06-6789-7517</a:t>
            </a:r>
            <a:r>
              <a:rPr lang="ja-JP" altLang="en-US" sz="1400" dirty="0"/>
              <a:t>　</a:t>
            </a:r>
            <a:r>
              <a:rPr lang="en-US" altLang="ja-JP" sz="1400" dirty="0"/>
              <a:t>FAX</a:t>
            </a:r>
            <a:r>
              <a:rPr lang="ja-JP" altLang="en-US" sz="1400" dirty="0"/>
              <a:t>　</a:t>
            </a:r>
            <a:r>
              <a:rPr lang="en-US" altLang="ja-JP" sz="1400" dirty="0"/>
              <a:t>06-6789-7656</a:t>
            </a:r>
          </a:p>
          <a:p>
            <a:pPr>
              <a:lnSpc>
                <a:spcPts val="1300"/>
              </a:lnSpc>
            </a:pPr>
            <a:r>
              <a:rPr lang="en-US" altLang="ja-JP" sz="1400" dirty="0"/>
              <a:t>e-mail</a:t>
            </a:r>
            <a:r>
              <a:rPr lang="ja-JP" altLang="en-US" sz="1400" dirty="0"/>
              <a:t>　</a:t>
            </a:r>
            <a:r>
              <a:rPr lang="en-US" altLang="ja-JP" sz="1400" dirty="0"/>
              <a:t>takatsuki.hiro@shoei-industry.com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E4238B80-4E40-4267-AD9A-A29A3BE7BFA5}"/>
              </a:ext>
            </a:extLst>
          </p:cNvPr>
          <p:cNvSpPr txBox="1"/>
          <p:nvPr/>
        </p:nvSpPr>
        <p:spPr>
          <a:xfrm>
            <a:off x="179511" y="4984777"/>
            <a:ext cx="43537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スタイリッシュデザインのカップとスプーンのセット。麦繊維配合のプラスチック素材で環境にも優しいです。</a:t>
            </a:r>
            <a:endParaRPr lang="en-US" altLang="ja-JP" dirty="0"/>
          </a:p>
        </p:txBody>
      </p:sp>
      <p:sp>
        <p:nvSpPr>
          <p:cNvPr id="2" name="平行四辺形 1">
            <a:extLst>
              <a:ext uri="{FF2B5EF4-FFF2-40B4-BE49-F238E27FC236}">
                <a16:creationId xmlns:a16="http://schemas.microsoft.com/office/drawing/2014/main" id="{F8698BAB-4C8F-441D-A61D-BBC7CB2CAAAF}"/>
              </a:ext>
            </a:extLst>
          </p:cNvPr>
          <p:cNvSpPr/>
          <p:nvPr/>
        </p:nvSpPr>
        <p:spPr>
          <a:xfrm rot="2749112">
            <a:off x="697479" y="1911042"/>
            <a:ext cx="266382" cy="669123"/>
          </a:xfrm>
          <a:prstGeom prst="parallelogram">
            <a:avLst/>
          </a:prstGeom>
          <a:noFill/>
          <a:ln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noFill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5DF7D48-3041-4728-9986-6223705748DB}"/>
              </a:ext>
            </a:extLst>
          </p:cNvPr>
          <p:cNvSpPr txBox="1"/>
          <p:nvPr/>
        </p:nvSpPr>
        <p:spPr>
          <a:xfrm>
            <a:off x="4483357" y="503707"/>
            <a:ext cx="4464496" cy="738664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u="sng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marL="809625" indent="-809625"/>
            <a:r>
              <a:rPr lang="ja-JP" altLang="en-US" sz="24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上代 ：</a:t>
            </a:r>
            <a:r>
              <a:rPr lang="en-US" altLang="ja-JP" sz="24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300</a:t>
            </a:r>
            <a:r>
              <a:rPr lang="ja-JP" altLang="en-US" sz="24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円［</a:t>
            </a:r>
            <a:r>
              <a:rPr lang="ja-JP" altLang="ja-JP" sz="24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税</a:t>
            </a:r>
            <a:r>
              <a:rPr lang="ja-JP" altLang="en-US" sz="24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別</a:t>
            </a:r>
            <a:r>
              <a:rPr lang="en-US" altLang="ja-JP" sz="24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]</a:t>
            </a:r>
          </a:p>
          <a:p>
            <a:pPr marL="809625" indent="-809625"/>
            <a:r>
              <a:rPr lang="ja-JP" altLang="en-US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endParaRPr lang="en-US" altLang="ja-JP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61ED1431-BCE2-B695-B7E2-0B9BE96423B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038" b="14337"/>
          <a:stretch/>
        </p:blipFill>
        <p:spPr>
          <a:xfrm>
            <a:off x="107504" y="643058"/>
            <a:ext cx="3306349" cy="3205089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84E0B026-0BE6-9970-1F14-DEC04A0F5B1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9138" y="3092477"/>
            <a:ext cx="1438788" cy="1616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279845"/>
      </p:ext>
    </p:extLst>
  </p:cSld>
  <p:clrMapOvr>
    <a:masterClrMapping/>
  </p:clrMapOvr>
</p:sld>
</file>

<file path=ppt/theme/theme1.xml><?xml version="1.0" encoding="utf-8"?>
<a:theme xmlns:a="http://schemas.openxmlformats.org/drawingml/2006/main" name="プレゼンテーション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2917</TotalTime>
  <Words>131</Words>
  <Application>Microsoft Office PowerPoint</Application>
  <PresentationFormat>画面に合わせる (4:3)</PresentationFormat>
  <Paragraphs>25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ゴシック</vt:lpstr>
      <vt:lpstr>メイリオ</vt:lpstr>
      <vt:lpstr>Arial</vt:lpstr>
      <vt:lpstr>Calibri</vt:lpstr>
      <vt:lpstr>プレゼンテーション1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高槻箕弘</dc:creator>
  <cp:lastModifiedBy>高槻 箕弘</cp:lastModifiedBy>
  <cp:revision>392</cp:revision>
  <cp:lastPrinted>2021-05-02T04:49:49Z</cp:lastPrinted>
  <dcterms:created xsi:type="dcterms:W3CDTF">2017-02-20T08:36:49Z</dcterms:created>
  <dcterms:modified xsi:type="dcterms:W3CDTF">2023-08-03T10:39:02Z</dcterms:modified>
</cp:coreProperties>
</file>