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41" autoAdjust="0"/>
  </p:normalViewPr>
  <p:slideViewPr>
    <p:cSldViewPr>
      <p:cViewPr varScale="1">
        <p:scale>
          <a:sx n="57" d="100"/>
          <a:sy n="57" d="100"/>
        </p:scale>
        <p:origin x="21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2023/10/21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D7B4-6855-4C27-A95A-734C6E82FA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2023年10月21日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ライト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充電器　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SJ-160L</a:t>
            </a:r>
            <a:r>
              <a:rPr lang="ja-JP" altLang="en-US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79512" y="4869160"/>
            <a:ext cx="42484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63720" y="1042009"/>
            <a:ext cx="4752528" cy="366254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67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個装形態 ：化粧箱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商品重量　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ｇ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個装サイズ：約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96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個装重量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65g</a:t>
            </a:r>
            <a:endParaRPr lang="ja-JP" altLang="en-US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　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：中国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外装サイズ：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ＪＡＮ　　 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:4562214411875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takatsuki.hiro@shoei-industry.com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238B80-4E40-4267-AD9A-A29A3BE7BFA5}"/>
              </a:ext>
            </a:extLst>
          </p:cNvPr>
          <p:cNvSpPr txBox="1"/>
          <p:nvPr/>
        </p:nvSpPr>
        <p:spPr>
          <a:xfrm>
            <a:off x="179511" y="4984777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充電機能付きのライト！</a:t>
            </a:r>
            <a:endParaRPr lang="en-US" altLang="ja-JP" dirty="0"/>
          </a:p>
          <a:p>
            <a:r>
              <a:rPr lang="ja-JP" altLang="en-US" dirty="0"/>
              <a:t>アルカリ単</a:t>
            </a:r>
            <a:r>
              <a:rPr lang="en-US" altLang="ja-JP" dirty="0"/>
              <a:t>3</a:t>
            </a:r>
            <a:r>
              <a:rPr lang="ja-JP" altLang="en-US" dirty="0"/>
              <a:t>電池</a:t>
            </a:r>
            <a:r>
              <a:rPr lang="en-US" altLang="ja-JP" dirty="0"/>
              <a:t>4</a:t>
            </a:r>
            <a:r>
              <a:rPr lang="ja-JP" altLang="en-US" dirty="0"/>
              <a:t>本でスマホ等が充電できます。</a:t>
            </a:r>
            <a:r>
              <a:rPr lang="en-US" altLang="ja-JP" dirty="0" err="1"/>
              <a:t>TypeC</a:t>
            </a:r>
            <a:r>
              <a:rPr lang="ja-JP" altLang="en-US" dirty="0"/>
              <a:t>、</a:t>
            </a:r>
            <a:r>
              <a:rPr lang="en-US" altLang="ja-JP" dirty="0"/>
              <a:t>Lightning</a:t>
            </a:r>
            <a:r>
              <a:rPr lang="ja-JP" altLang="en-US" dirty="0"/>
              <a:t>、</a:t>
            </a:r>
            <a:r>
              <a:rPr lang="en-US" altLang="ja-JP" dirty="0"/>
              <a:t>MICROUSB</a:t>
            </a:r>
            <a:r>
              <a:rPr lang="ja-JP" altLang="en-US" dirty="0"/>
              <a:t>の</a:t>
            </a:r>
            <a:r>
              <a:rPr lang="en-US" altLang="ja-JP" dirty="0"/>
              <a:t>3</a:t>
            </a:r>
            <a:r>
              <a:rPr lang="ja-JP" altLang="en-US" dirty="0"/>
              <a:t>種に対応の充電ケーブル付。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F8698BAB-4C8F-441D-A61D-BBC7CB2CAAAF}"/>
              </a:ext>
            </a:extLst>
          </p:cNvPr>
          <p:cNvSpPr/>
          <p:nvPr/>
        </p:nvSpPr>
        <p:spPr>
          <a:xfrm rot="2749112">
            <a:off x="697479" y="1911042"/>
            <a:ext cx="266382" cy="669123"/>
          </a:xfrm>
          <a:prstGeom prst="parallelogram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DF7D48-3041-4728-9986-6223705748DB}"/>
              </a:ext>
            </a:extLst>
          </p:cNvPr>
          <p:cNvSpPr txBox="1"/>
          <p:nvPr/>
        </p:nvSpPr>
        <p:spPr>
          <a:xfrm>
            <a:off x="4483357" y="503707"/>
            <a:ext cx="4464496" cy="73866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上代 ：</a:t>
            </a:r>
            <a:r>
              <a:rPr lang="en-US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1,600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円［</a:t>
            </a:r>
            <a:r>
              <a:rPr lang="ja-JP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</a:t>
            </a:r>
            <a:r>
              <a:rPr lang="en-US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</a:p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09D995-5E07-9E71-8405-6AF498285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8152" r="13250" b="9084"/>
          <a:stretch/>
        </p:blipFill>
        <p:spPr>
          <a:xfrm>
            <a:off x="131441" y="611946"/>
            <a:ext cx="2565907" cy="19756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4E0614-4A04-06A1-B3DB-CE12576CB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3" r="24801" b="9345"/>
          <a:stretch/>
        </p:blipFill>
        <p:spPr>
          <a:xfrm>
            <a:off x="351844" y="2884631"/>
            <a:ext cx="2187423" cy="197563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5CB8630-A70D-2981-BF81-37F7011382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8765" r="16138" b="10856"/>
          <a:stretch/>
        </p:blipFill>
        <p:spPr>
          <a:xfrm>
            <a:off x="2356386" y="1242371"/>
            <a:ext cx="1888717" cy="132432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22605D-1B67-283F-2B9D-8B4E8A9D5168}"/>
              </a:ext>
            </a:extLst>
          </p:cNvPr>
          <p:cNvSpPr txBox="1"/>
          <p:nvPr/>
        </p:nvSpPr>
        <p:spPr>
          <a:xfrm>
            <a:off x="2564131" y="260588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電池は付属されておりません。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72CED3-3FB6-7A80-F503-1AB9BE1CEEF7}"/>
              </a:ext>
            </a:extLst>
          </p:cNvPr>
          <p:cNvSpPr/>
          <p:nvPr/>
        </p:nvSpPr>
        <p:spPr>
          <a:xfrm rot="19417255">
            <a:off x="1459653" y="909560"/>
            <a:ext cx="407846" cy="2866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BCF01C-5541-CC04-03DB-7A46FD7DA024}"/>
              </a:ext>
            </a:extLst>
          </p:cNvPr>
          <p:cNvSpPr txBox="1"/>
          <p:nvPr/>
        </p:nvSpPr>
        <p:spPr>
          <a:xfrm>
            <a:off x="2318597" y="447513"/>
            <a:ext cx="175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印刷範囲</a:t>
            </a:r>
            <a:endParaRPr kumimoji="1" lang="en-US" altLang="ja-JP" dirty="0"/>
          </a:p>
          <a:p>
            <a:r>
              <a:rPr kumimoji="1" lang="en-US" altLang="ja-JP" dirty="0"/>
              <a:t>H40xW20mm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8279845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137</Words>
  <Application>Microsoft Office PowerPoint</Application>
  <PresentationFormat>画面に合わせる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箕弘 高槻</cp:lastModifiedBy>
  <cp:revision>401</cp:revision>
  <cp:lastPrinted>2021-05-02T04:49:49Z</cp:lastPrinted>
  <dcterms:created xsi:type="dcterms:W3CDTF">2017-02-20T08:36:49Z</dcterms:created>
  <dcterms:modified xsi:type="dcterms:W3CDTF">2023-10-21T02:07:26Z</dcterms:modified>
</cp:coreProperties>
</file>