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80" d="100"/>
          <a:sy n="80" d="100"/>
        </p:scale>
        <p:origin x="15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2024/12/17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0D7B4-6855-4C27-A95A-734C6E82FA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05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2024年12月17日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2024年12月17日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2024年12月17日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2024年12月17日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2024年12月17日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2024年12月17日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2024年12月17日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2024年12月17日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2024年12月17日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2024年12月17日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2024年12月17日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2024年12月17日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B0C2544C-5875-27BD-5960-0ED79640447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7" t="230"/>
          <a:stretch/>
        </p:blipFill>
        <p:spPr>
          <a:xfrm rot="10800000">
            <a:off x="0" y="750872"/>
            <a:ext cx="2843808" cy="2057251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0" y="6687374"/>
            <a:ext cx="9144000" cy="2118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ＲＰＥＴ折りたためる収納ボックス　</a:t>
            </a:r>
            <a:r>
              <a:rPr lang="en-US" altLang="ja-JP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SJ-35B</a:t>
            </a:r>
            <a:r>
              <a:rPr lang="ja-JP" altLang="en-US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>
            <a:cxnSpLocks/>
          </p:cNvCxnSpPr>
          <p:nvPr/>
        </p:nvCxnSpPr>
        <p:spPr>
          <a:xfrm>
            <a:off x="0" y="4875588"/>
            <a:ext cx="428396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478514" y="865347"/>
            <a:ext cx="4621548" cy="353943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商品重量　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172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袋サイズ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233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215mm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OPP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袋入り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RPET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：オレンジ・イエロー・レッド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JAN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:4562214411905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120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外箱サイズ：約ｘｘｍｍ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内箱サイズ：約ｘｘｍｍ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36706" y="496015"/>
            <a:ext cx="3348372" cy="36933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931329" y="5565189"/>
            <a:ext cx="3981671" cy="964559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3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21796" y="5644002"/>
            <a:ext cx="4222203" cy="964559"/>
          </a:xfrm>
          <a:prstGeom prst="rect">
            <a:avLst/>
          </a:prstGeom>
          <a:noFill/>
          <a:ln>
            <a:noFill/>
          </a:ln>
        </p:spPr>
        <p:txBody>
          <a:bodyPr wrap="square" lIns="27000" tIns="27000" rIns="27000" bIns="27000" rtlCol="0" anchor="t" anchorCtr="0">
            <a:noAutofit/>
          </a:bodyPr>
          <a:lstStyle/>
          <a:p>
            <a:pPr>
              <a:lnSpc>
                <a:spcPts val="975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975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75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7F96D2-F1DB-4C8E-964C-57A87F8C4580}"/>
              </a:ext>
            </a:extLst>
          </p:cNvPr>
          <p:cNvSpPr txBox="1"/>
          <p:nvPr/>
        </p:nvSpPr>
        <p:spPr>
          <a:xfrm>
            <a:off x="140618" y="5040131"/>
            <a:ext cx="42377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サステナブルな素材の</a:t>
            </a:r>
            <a:r>
              <a:rPr lang="en-US" altLang="ja-JP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RPET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製の</a:t>
            </a:r>
            <a:r>
              <a:rPr lang="ja-JP" altLang="en-US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収納ボックス。使用しない時はコンパクトに折り畳めます。リビングの新聞・雑誌やリモコンの収納。お子様の学用品やおもちゃの整理整頓に！</a:t>
            </a:r>
          </a:p>
          <a:p>
            <a:endParaRPr lang="en-US" altLang="ja-JP" b="0" i="0" dirty="0"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A4933E-BD18-FF4E-5F16-38D8EE3FC1AD}"/>
              </a:ext>
            </a:extLst>
          </p:cNvPr>
          <p:cNvSpPr/>
          <p:nvPr/>
        </p:nvSpPr>
        <p:spPr>
          <a:xfrm>
            <a:off x="2843808" y="4005064"/>
            <a:ext cx="576064" cy="2523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657FBCE-2FC9-2C61-E8E0-B4DE57CCC505}"/>
              </a:ext>
            </a:extLst>
          </p:cNvPr>
          <p:cNvSpPr txBox="1"/>
          <p:nvPr/>
        </p:nvSpPr>
        <p:spPr>
          <a:xfrm>
            <a:off x="2176345" y="2132304"/>
            <a:ext cx="308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印刷範囲　</a:t>
            </a:r>
            <a:r>
              <a:rPr kumimoji="1" lang="en-US" altLang="ja-JP" sz="1200" dirty="0"/>
              <a:t>H25xW70mm</a:t>
            </a:r>
            <a:endParaRPr kumimoji="1" lang="ja-JP" altLang="en-US" sz="12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5F49986-E7D4-BCF7-DDD9-BEAC00BDA22E}"/>
              </a:ext>
            </a:extLst>
          </p:cNvPr>
          <p:cNvSpPr txBox="1"/>
          <p:nvPr/>
        </p:nvSpPr>
        <p:spPr>
          <a:xfrm>
            <a:off x="4406688" y="4314969"/>
            <a:ext cx="484495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RPET</a:t>
            </a:r>
            <a:r>
              <a:rPr lang="ja-JP" altLang="en-US" sz="1400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（リサイクルポリエステル）とはペットボトルなどのプラスチックを溶かし、ポリエステル繊維へと再加工したもののことです。 ペットボトルを再利用することで、新しい繊維よりも資源の使用量が少なく、二酸化炭素の排出量を減らすことができます</a:t>
            </a:r>
            <a:r>
              <a:rPr lang="ja-JP" altLang="en-US" sz="1600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。また、ペットボトルゴミの削減にもつながります。</a:t>
            </a:r>
            <a:endParaRPr kumimoji="1" lang="ja-JP" altLang="en-US" sz="1600" dirty="0"/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D7E6CA2D-9D97-C1C8-1BE6-B23B473BC0A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00" t="12436" r="24658" b="5565"/>
          <a:stretch/>
        </p:blipFill>
        <p:spPr>
          <a:xfrm>
            <a:off x="261260" y="2641155"/>
            <a:ext cx="1972009" cy="2133570"/>
          </a:xfrm>
          <a:prstGeom prst="rect">
            <a:avLst/>
          </a:prstGeom>
        </p:spPr>
      </p:pic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46F552C-A48B-ACA2-0147-5CE6E3EA571A}"/>
              </a:ext>
            </a:extLst>
          </p:cNvPr>
          <p:cNvSpPr/>
          <p:nvPr/>
        </p:nvSpPr>
        <p:spPr>
          <a:xfrm>
            <a:off x="-108520" y="388915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338D4D1-F90C-2CEC-9F3E-8EB4CADC97BF}"/>
              </a:ext>
            </a:extLst>
          </p:cNvPr>
          <p:cNvSpPr/>
          <p:nvPr/>
        </p:nvSpPr>
        <p:spPr>
          <a:xfrm rot="156508">
            <a:off x="1903660" y="1644730"/>
            <a:ext cx="648072" cy="1924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83E9E261-3D16-ABA8-2602-876B9E701ED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3" t="14216" r="25588" b="7959"/>
          <a:stretch/>
        </p:blipFill>
        <p:spPr>
          <a:xfrm>
            <a:off x="2174279" y="2955455"/>
            <a:ext cx="1748379" cy="1896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374264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2673</TotalTime>
  <Words>215</Words>
  <Application>Microsoft Office PowerPoint</Application>
  <PresentationFormat>画面に合わせる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Google Sans</vt:lpstr>
      <vt:lpstr>Meiryo UI</vt:lpstr>
      <vt:lpstr>ＭＳ ゴシック</vt:lpstr>
      <vt:lpstr>メイリオ</vt:lpstr>
      <vt:lpstr>Arial</vt:lpstr>
      <vt:lpstr>Calibri</vt:lpstr>
      <vt:lpstr>Roboto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siori</cp:lastModifiedBy>
  <cp:revision>274</cp:revision>
  <cp:lastPrinted>2023-10-10T04:59:30Z</cp:lastPrinted>
  <dcterms:created xsi:type="dcterms:W3CDTF">2017-02-20T08:36:49Z</dcterms:created>
  <dcterms:modified xsi:type="dcterms:W3CDTF">2024-12-17T07:13:30Z</dcterms:modified>
</cp:coreProperties>
</file>