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6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41" autoAdjust="0"/>
  </p:normalViewPr>
  <p:slideViewPr>
    <p:cSldViewPr>
      <p:cViewPr varScale="1">
        <p:scale>
          <a:sx n="57" d="100"/>
          <a:sy n="57" d="100"/>
        </p:scale>
        <p:origin x="21" y="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08797EC4-2705-4515-BE58-64DDD9DC19BD}" type="datetimeFigureOut">
              <a:rPr kumimoji="1" lang="ja-JP" altLang="en-US" smtClean="0"/>
              <a:t>2023/10/21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390D7B4-6855-4C27-A95A-734C6E82F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87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0D7B4-6855-4C27-A95A-734C6E82FA5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227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AF8F-BF8C-4EC6-8840-B6DA0F0BF0F3}" type="datetime4">
              <a:rPr kumimoji="1" lang="ja-JP" altLang="en-US" smtClean="0"/>
              <a:t>2023年10月21日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6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3E1A-6EBC-4BF9-B8F8-D34717C8A089}" type="datetime4">
              <a:rPr kumimoji="1" lang="ja-JP" altLang="en-US" smtClean="0"/>
              <a:t>2023年10月21日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3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A18F-7393-490D-9B85-49CD8833E1B7}" type="datetime4">
              <a:rPr kumimoji="1" lang="ja-JP" altLang="en-US" smtClean="0"/>
              <a:t>2023年10月21日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01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5D90-3DC8-4BE7-9940-FEB80BE5211F}" type="datetime4">
              <a:rPr kumimoji="1" lang="ja-JP" altLang="en-US" smtClean="0"/>
              <a:t>2023年10月21日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0DA317-2743-4CD3-92CD-C62B178341E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75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8BD1-0156-4D41-8C16-FFA89DFAF72B}" type="datetime4">
              <a:rPr kumimoji="1" lang="ja-JP" altLang="en-US" smtClean="0"/>
              <a:t>2023年10月21日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28F3-6EF8-4D65-9C34-941456F8DD37}" type="datetime4">
              <a:rPr kumimoji="1" lang="ja-JP" altLang="en-US" smtClean="0"/>
              <a:t>2023年10月21日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16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8099-876F-4301-819D-66CB26B57013}" type="datetime4">
              <a:rPr kumimoji="1" lang="ja-JP" altLang="en-US" smtClean="0"/>
              <a:t>2023年10月21日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27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7B74-EA3A-458A-B0BD-213A889D57B5}" type="datetime4">
              <a:rPr kumimoji="1" lang="ja-JP" altLang="en-US" smtClean="0"/>
              <a:t>2023年10月21日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95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601E-A970-44D3-B302-921ED221A1E9}" type="datetime4">
              <a:rPr kumimoji="1" lang="ja-JP" altLang="en-US" smtClean="0"/>
              <a:t>2023年10月21日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71BA-0EF3-4BCA-9FF3-6D96C23011C9}" type="datetime4">
              <a:rPr kumimoji="1" lang="ja-JP" altLang="en-US" smtClean="0"/>
              <a:t>2023年10月21日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5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4E8B-959B-4314-A91D-29E363D217B1}" type="datetime4">
              <a:rPr kumimoji="1" lang="ja-JP" altLang="en-US" smtClean="0"/>
              <a:t>2023年10月21日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75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9814-9E3C-41CE-8AAB-2211774899A7}" type="datetime4">
              <a:rPr kumimoji="1" lang="ja-JP" altLang="en-US" smtClean="0"/>
              <a:t>2023年10月21日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884368" y="44625"/>
            <a:ext cx="1125488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9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6691672"/>
            <a:ext cx="9144000" cy="1663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" y="13047"/>
            <a:ext cx="914399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非常時給水バッグ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5L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SJ-40B</a:t>
            </a:r>
            <a:r>
              <a:rPr lang="ja-JP" altLang="en-US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</a:t>
            </a:r>
            <a:endParaRPr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>
            <a:off x="179512" y="4869160"/>
            <a:ext cx="4248472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563720" y="1042009"/>
            <a:ext cx="4752528" cy="366254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サイズ　　  ：約</a:t>
            </a:r>
            <a:r>
              <a:rPr lang="en-US" altLang="ja-JP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305</a:t>
            </a:r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320</a:t>
            </a:r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45</a:t>
            </a:r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  <a:endParaRPr lang="en-US" altLang="ja-JP" sz="20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重量　　　　：約</a:t>
            </a:r>
            <a:r>
              <a:rPr lang="en-US" altLang="ja-JP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65</a:t>
            </a:r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ｇ</a:t>
            </a:r>
          </a:p>
          <a:p>
            <a:pPr marL="809625" indent="-809625"/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個装形態 ：</a:t>
            </a:r>
            <a:r>
              <a:rPr lang="en-US" altLang="ja-JP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OPP</a:t>
            </a:r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袋</a:t>
            </a:r>
            <a:endParaRPr lang="en-US" altLang="ja-JP" sz="20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個装サイズ：約</a:t>
            </a:r>
            <a:r>
              <a:rPr lang="en-US" altLang="ja-JP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320</a:t>
            </a:r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45</a:t>
            </a:r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</a:t>
            </a:r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  <a:endParaRPr lang="en-US" altLang="ja-JP" sz="20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個装重量 ：約</a:t>
            </a:r>
            <a:r>
              <a:rPr lang="en-US" altLang="ja-JP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75g</a:t>
            </a:r>
            <a:endParaRPr lang="ja-JP" altLang="en-US" sz="20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材質　　　 ：ポリエチレン</a:t>
            </a:r>
            <a:endParaRPr lang="en-US" altLang="ja-JP" sz="20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入数　　　 ：</a:t>
            </a:r>
            <a:r>
              <a:rPr lang="en-US" altLang="ja-JP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250</a:t>
            </a:r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　</a:t>
            </a:r>
            <a:endParaRPr lang="en-US" altLang="ja-JP" sz="20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生産国　　：中国</a:t>
            </a:r>
            <a:endParaRPr lang="en-US" altLang="ja-JP" sz="20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外装サイズ：</a:t>
            </a:r>
            <a:endParaRPr lang="en-US" altLang="ja-JP" sz="20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ＪＡＮ　　 </a:t>
            </a:r>
            <a:r>
              <a:rPr lang="en-US" altLang="ja-JP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:4562214411882</a:t>
            </a:r>
          </a:p>
          <a:p>
            <a:pPr marL="809625" indent="-809625"/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備考　　　 ：</a:t>
            </a:r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endParaRPr lang="en-US" altLang="ja-JP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610739" y="5342553"/>
            <a:ext cx="4209733" cy="1038775"/>
          </a:xfrm>
          <a:prstGeom prst="roundRect">
            <a:avLst>
              <a:gd name="adj" fmla="val 4049"/>
            </a:avLst>
          </a:prstGeom>
          <a:noFill/>
          <a:ln w="19050" cap="rnd">
            <a:solidFill>
              <a:schemeClr val="bg1">
                <a:lumMod val="6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44008" y="5383898"/>
            <a:ext cx="4176464" cy="997430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>
              <a:lnSpc>
                <a:spcPts val="1300"/>
              </a:lnSpc>
            </a:pPr>
            <a:r>
              <a:rPr lang="ja-JP" altLang="en-US" sz="1400" dirty="0"/>
              <a:t>株式会社　昭栄精化工業　　担当　高槻　箕弘</a:t>
            </a:r>
            <a:endParaRPr lang="en-US" altLang="ja-JP" sz="1400" dirty="0"/>
          </a:p>
          <a:p>
            <a:pPr>
              <a:lnSpc>
                <a:spcPts val="13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ja-JP" altLang="en-US" sz="1400" dirty="0"/>
              <a:t>〒</a:t>
            </a:r>
            <a:r>
              <a:rPr lang="en-US" altLang="ja-JP" sz="1400" dirty="0"/>
              <a:t>577-0026</a:t>
            </a:r>
            <a:r>
              <a:rPr lang="ja-JP" altLang="en-US" sz="1400" dirty="0"/>
              <a:t>　東大阪市新家東町</a:t>
            </a:r>
            <a:r>
              <a:rPr lang="en-US" altLang="ja-JP" sz="1400" dirty="0"/>
              <a:t>2-16</a:t>
            </a:r>
          </a:p>
          <a:p>
            <a:pPr>
              <a:lnSpc>
                <a:spcPts val="12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en-US" altLang="ja-JP" sz="1400" dirty="0"/>
              <a:t>TEL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06-6789-7517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06-6789-7656</a:t>
            </a:r>
          </a:p>
          <a:p>
            <a:pPr>
              <a:lnSpc>
                <a:spcPts val="1300"/>
              </a:lnSpc>
            </a:pPr>
            <a:r>
              <a:rPr lang="en-US" altLang="ja-JP" sz="1400" dirty="0"/>
              <a:t>e-mail</a:t>
            </a:r>
            <a:r>
              <a:rPr lang="ja-JP" altLang="en-US" sz="1400" dirty="0"/>
              <a:t>　</a:t>
            </a:r>
            <a:r>
              <a:rPr lang="en-US" altLang="ja-JP" sz="1400" dirty="0"/>
              <a:t>takatsuki.hiro@shoei-industry.com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4238B80-4E40-4267-AD9A-A29A3BE7BFA5}"/>
              </a:ext>
            </a:extLst>
          </p:cNvPr>
          <p:cNvSpPr txBox="1"/>
          <p:nvPr/>
        </p:nvSpPr>
        <p:spPr>
          <a:xfrm>
            <a:off x="179511" y="4984777"/>
            <a:ext cx="44644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5L</a:t>
            </a:r>
            <a:r>
              <a:rPr lang="ja-JP" altLang="en-US" dirty="0"/>
              <a:t>サイズの給水バッグ。給水口が広いので給水に便利です。スクリュー式キャップで簡単開閉。</a:t>
            </a:r>
            <a:endParaRPr lang="en-US" altLang="ja-JP" dirty="0"/>
          </a:p>
          <a:p>
            <a:r>
              <a:rPr lang="ja-JP" altLang="en-US" dirty="0"/>
              <a:t>持ち運びに便利なプラスチック取手付。水を入れると自立します。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2" name="平行四辺形 1">
            <a:extLst>
              <a:ext uri="{FF2B5EF4-FFF2-40B4-BE49-F238E27FC236}">
                <a16:creationId xmlns:a16="http://schemas.microsoft.com/office/drawing/2014/main" id="{F8698BAB-4C8F-441D-A61D-BBC7CB2CAAAF}"/>
              </a:ext>
            </a:extLst>
          </p:cNvPr>
          <p:cNvSpPr/>
          <p:nvPr/>
        </p:nvSpPr>
        <p:spPr>
          <a:xfrm rot="2749112">
            <a:off x="697479" y="1911042"/>
            <a:ext cx="266382" cy="669123"/>
          </a:xfrm>
          <a:prstGeom prst="parallelogram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5DF7D48-3041-4728-9986-6223705748DB}"/>
              </a:ext>
            </a:extLst>
          </p:cNvPr>
          <p:cNvSpPr txBox="1"/>
          <p:nvPr/>
        </p:nvSpPr>
        <p:spPr>
          <a:xfrm>
            <a:off x="4483357" y="503707"/>
            <a:ext cx="4464496" cy="46166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sz="24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上代 ：</a:t>
            </a:r>
            <a:r>
              <a:rPr lang="en-US" altLang="ja-JP" sz="24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400</a:t>
            </a:r>
            <a:r>
              <a:rPr lang="ja-JP" altLang="en-US" sz="24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円［</a:t>
            </a:r>
            <a:r>
              <a:rPr lang="ja-JP" altLang="ja-JP" sz="24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税</a:t>
            </a:r>
            <a:r>
              <a:rPr lang="ja-JP" altLang="en-US" sz="24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別</a:t>
            </a:r>
            <a:r>
              <a:rPr lang="en-US" altLang="ja-JP" sz="24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0BCF01C-5541-CC04-03DB-7A46FD7DA024}"/>
              </a:ext>
            </a:extLst>
          </p:cNvPr>
          <p:cNvSpPr txBox="1"/>
          <p:nvPr/>
        </p:nvSpPr>
        <p:spPr>
          <a:xfrm>
            <a:off x="1934375" y="4176812"/>
            <a:ext cx="1758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印刷範囲</a:t>
            </a:r>
            <a:endParaRPr kumimoji="1" lang="en-US" altLang="ja-JP" dirty="0"/>
          </a:p>
          <a:p>
            <a:r>
              <a:rPr kumimoji="1" lang="en-US" altLang="ja-JP" dirty="0"/>
              <a:t>H25xW70mm</a:t>
            </a:r>
            <a:endParaRPr kumimoji="1" lang="ja-JP" altLang="en-US" dirty="0"/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CC9139F4-EECE-2305-AA41-F1894BD763E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09" r="11410"/>
          <a:stretch/>
        </p:blipFill>
        <p:spPr>
          <a:xfrm>
            <a:off x="207234" y="380178"/>
            <a:ext cx="2708582" cy="2343386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08521F03-831A-E708-A714-3454BAD3963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663" y="1909142"/>
            <a:ext cx="1447598" cy="2171396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CFFA2978-2F90-75E3-6A48-B94CCCDF506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00" t="16131" r="27163" b="8670"/>
          <a:stretch/>
        </p:blipFill>
        <p:spPr>
          <a:xfrm>
            <a:off x="223635" y="2632963"/>
            <a:ext cx="1788398" cy="1867015"/>
          </a:xfrm>
          <a:prstGeom prst="rect">
            <a:avLst/>
          </a:prstGeom>
        </p:spPr>
      </p:pic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E0A8C7BB-C71E-0174-F2EA-80A66EE53EF6}"/>
              </a:ext>
            </a:extLst>
          </p:cNvPr>
          <p:cNvSpPr/>
          <p:nvPr/>
        </p:nvSpPr>
        <p:spPr>
          <a:xfrm>
            <a:off x="841266" y="3728124"/>
            <a:ext cx="644311" cy="345397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8279845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テーション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3048</TotalTime>
  <Words>135</Words>
  <Application>Microsoft Office PowerPoint</Application>
  <PresentationFormat>画面に合わせる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ゴシック</vt:lpstr>
      <vt:lpstr>Arial</vt:lpstr>
      <vt:lpstr>Calibri</vt:lpstr>
      <vt:lpstr>プレゼンテーション1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高槻箕弘</dc:creator>
  <cp:lastModifiedBy>箕弘 高槻</cp:lastModifiedBy>
  <cp:revision>403</cp:revision>
  <cp:lastPrinted>2021-05-02T04:49:49Z</cp:lastPrinted>
  <dcterms:created xsi:type="dcterms:W3CDTF">2017-02-20T08:36:49Z</dcterms:created>
  <dcterms:modified xsi:type="dcterms:W3CDTF">2023-10-21T02:07:13Z</dcterms:modified>
</cp:coreProperties>
</file>