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7" d="100"/>
          <a:sy n="57" d="100"/>
        </p:scale>
        <p:origin x="36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ＲＰＥＴ</a:t>
            </a:r>
            <a:r>
              <a:rPr lang="ja-JP" altLang="en-US" b="0" i="0" dirty="0">
                <a:solidFill>
                  <a:schemeClr val="bg1"/>
                </a:solidFill>
                <a:effectLst/>
                <a:latin typeface="Google Sans"/>
              </a:rPr>
              <a:t>保冷温バッグ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SJ-45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865347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RPET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、アルミ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：オレンジ・イエロー・レッド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:4562214411899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サステナブルな素材の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RPET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製の保冷温バッグ。</a:t>
            </a:r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350ml 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缶が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本入ります。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73BD215-93BF-CE2F-1C52-F34C1B6454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" y="402511"/>
            <a:ext cx="3890446" cy="259444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EFAC444-62CA-9C25-F3AE-995F463932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0" y="2896495"/>
            <a:ext cx="2427566" cy="161888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0C43B45-A128-602D-5C58-764F1958BC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2" t="5522" r="24013" b="12213"/>
          <a:stretch/>
        </p:blipFill>
        <p:spPr>
          <a:xfrm>
            <a:off x="2349888" y="3030970"/>
            <a:ext cx="1533702" cy="1618882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57FBCE-2FC9-2C61-E8E0-B4DE57CCC505}"/>
              </a:ext>
            </a:extLst>
          </p:cNvPr>
          <p:cNvSpPr txBox="1"/>
          <p:nvPr/>
        </p:nvSpPr>
        <p:spPr>
          <a:xfrm>
            <a:off x="2341366" y="4565937"/>
            <a:ext cx="308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印刷範囲　</a:t>
            </a:r>
            <a:r>
              <a:rPr kumimoji="1" lang="en-US" altLang="ja-JP" sz="1200" dirty="0"/>
              <a:t>H25xW70mm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F49986-E7D4-BCF7-DDD9-BEAC00BDA22E}"/>
              </a:ext>
            </a:extLst>
          </p:cNvPr>
          <p:cNvSpPr txBox="1"/>
          <p:nvPr/>
        </p:nvSpPr>
        <p:spPr>
          <a:xfrm>
            <a:off x="4427984" y="4221088"/>
            <a:ext cx="48449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RPET</a:t>
            </a:r>
            <a:r>
              <a:rPr lang="ja-JP" altLang="en-US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（リサイクルポリエステル）とはペットボトルなどのプラスチックを溶かし、ポリエステル繊維へと再加工したもののことです。 ペットボトルを再利用することで、新しい繊維よりも資源の使用量が少なく、二酸化炭素の排出量を減らすことができます</a:t>
            </a:r>
            <a:r>
              <a:rPr lang="ja-JP" altLang="en-US" sz="16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。また、ペットボトルゴミの削減にもつながります。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Words>197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Arial</vt:lpstr>
      <vt:lpstr>Calibri</vt:lpstr>
      <vt:lpstr>Roboto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269</cp:revision>
  <cp:lastPrinted>2023-10-10T09:47:41Z</cp:lastPrinted>
  <dcterms:created xsi:type="dcterms:W3CDTF">2017-02-20T08:36:49Z</dcterms:created>
  <dcterms:modified xsi:type="dcterms:W3CDTF">2023-10-10T10:13:51Z</dcterms:modified>
</cp:coreProperties>
</file>