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54" d="100"/>
          <a:sy n="54" d="100"/>
        </p:scale>
        <p:origin x="121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0D7B4-6855-4C27-A95A-734C6E82FA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5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87374"/>
            <a:ext cx="9144000" cy="2118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ＲＰＥＴ</a:t>
            </a:r>
            <a:r>
              <a:rPr lang="ja-JP" altLang="en-US" b="0" i="0" dirty="0">
                <a:solidFill>
                  <a:schemeClr val="bg1"/>
                </a:solidFill>
                <a:effectLst/>
                <a:latin typeface="Google Sans"/>
              </a:rPr>
              <a:t>保冷温バッグ　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SJ-45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>
            <a:cxnSpLocks/>
          </p:cNvCxnSpPr>
          <p:nvPr/>
        </p:nvCxnSpPr>
        <p:spPr>
          <a:xfrm>
            <a:off x="0" y="4875588"/>
            <a:ext cx="428396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478514" y="865347"/>
            <a:ext cx="4621548" cy="353943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製品サイズ：約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製品重量　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320mm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OPP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袋入り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RPET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、アルミ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：オレンジ・イエロー・レッド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JAN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:4562214411899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120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外箱サイズ：約ｘｘｍｍ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内箱サイズ：約ｘｘｍｍ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36706" y="496015"/>
            <a:ext cx="3348372" cy="36933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470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931329" y="5565189"/>
            <a:ext cx="3981671" cy="964559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3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21796" y="5644002"/>
            <a:ext cx="4222203" cy="964559"/>
          </a:xfrm>
          <a:prstGeom prst="rect">
            <a:avLst/>
          </a:prstGeom>
          <a:noFill/>
          <a:ln>
            <a:noFill/>
          </a:ln>
        </p:spPr>
        <p:txBody>
          <a:bodyPr wrap="square" lIns="27000" tIns="27000" rIns="27000" bIns="27000" rtlCol="0" anchor="t" anchorCtr="0">
            <a:noAutofit/>
          </a:bodyPr>
          <a:lstStyle/>
          <a:p>
            <a:pPr>
              <a:lnSpc>
                <a:spcPts val="975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975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75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230999" y="4940892"/>
            <a:ext cx="42377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サステナブルな素材の</a:t>
            </a:r>
            <a:r>
              <a:rPr lang="en-US" altLang="ja-JP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RPET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製の保冷温バッグ。</a:t>
            </a:r>
            <a:endParaRPr lang="en-US" altLang="ja-JP" b="0" i="0" dirty="0"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350ml </a:t>
            </a:r>
            <a:r>
              <a:rPr lang="ja-JP" altLang="en-US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缶が</a:t>
            </a:r>
            <a:r>
              <a:rPr lang="en-US" altLang="ja-JP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本入ります。</a:t>
            </a:r>
            <a:endParaRPr lang="en-US" altLang="ja-JP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73BD215-93BF-CE2F-1C52-F34C1B6454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" y="402511"/>
            <a:ext cx="3890446" cy="259444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0EFAC444-62CA-9C25-F3AE-995F463932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70" y="2896495"/>
            <a:ext cx="2427566" cy="161888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00C43B45-A128-602D-5C58-764F1958BC3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12" t="5522" r="24013" b="12213"/>
          <a:stretch/>
        </p:blipFill>
        <p:spPr>
          <a:xfrm>
            <a:off x="2349888" y="3030970"/>
            <a:ext cx="1533702" cy="1618882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A4933E-BD18-FF4E-5F16-38D8EE3FC1AD}"/>
              </a:ext>
            </a:extLst>
          </p:cNvPr>
          <p:cNvSpPr/>
          <p:nvPr/>
        </p:nvSpPr>
        <p:spPr>
          <a:xfrm>
            <a:off x="2843808" y="4005064"/>
            <a:ext cx="576064" cy="2523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657FBCE-2FC9-2C61-E8E0-B4DE57CCC505}"/>
              </a:ext>
            </a:extLst>
          </p:cNvPr>
          <p:cNvSpPr txBox="1"/>
          <p:nvPr/>
        </p:nvSpPr>
        <p:spPr>
          <a:xfrm>
            <a:off x="2341366" y="4565937"/>
            <a:ext cx="308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印刷範囲　</a:t>
            </a:r>
            <a:r>
              <a:rPr kumimoji="1" lang="en-US" altLang="ja-JP" sz="1200" dirty="0"/>
              <a:t>H25xW70mm</a:t>
            </a:r>
            <a:endParaRPr kumimoji="1" lang="ja-JP" altLang="en-US" sz="12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5F49986-E7D4-BCF7-DDD9-BEAC00BDA22E}"/>
              </a:ext>
            </a:extLst>
          </p:cNvPr>
          <p:cNvSpPr txBox="1"/>
          <p:nvPr/>
        </p:nvSpPr>
        <p:spPr>
          <a:xfrm>
            <a:off x="4468778" y="4323465"/>
            <a:ext cx="48449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RPET</a:t>
            </a:r>
            <a:r>
              <a:rPr lang="ja-JP" altLang="en-US" sz="1400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（リサイクルポリエステル）とはペットボトルなどのプラスチックを溶かし、ポリエステル繊維へと再加工したもののことです。 ペットボトルを再利用することで、新しい繊維よりも資源の使用量が少なく、二酸化炭素の排出量を減らすことができます。また、ペットボトルゴミの削減にもつながります。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54374264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2482</TotalTime>
  <Words>197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Google Sans</vt:lpstr>
      <vt:lpstr>Meiryo UI</vt:lpstr>
      <vt:lpstr>ＭＳ ゴシック</vt:lpstr>
      <vt:lpstr>メイリオ</vt:lpstr>
      <vt:lpstr>Arial</vt:lpstr>
      <vt:lpstr>Calibri</vt:lpstr>
      <vt:lpstr>Roboto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271</cp:revision>
  <cp:lastPrinted>2023-10-10T09:47:41Z</cp:lastPrinted>
  <dcterms:created xsi:type="dcterms:W3CDTF">2017-02-20T08:36:49Z</dcterms:created>
  <dcterms:modified xsi:type="dcterms:W3CDTF">2024-10-09T07:31:12Z</dcterms:modified>
</cp:coreProperties>
</file>