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3" d="100"/>
          <a:sy n="53" d="100"/>
        </p:scale>
        <p:origin x="4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SJ-K130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4956810860111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9468D8-9619-A571-7553-7EE9D88C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3" y="434634"/>
            <a:ext cx="1553579" cy="23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4" ma:contentTypeDescription="新しいドキュメントを作成します。" ma:contentTypeScope="" ma:versionID="4a34b0f760e8ec98a7aa0aa44528ec80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41832dbafd3df9a71049a476dfe9f4b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F0D0C0-DF98-4EBB-A11F-C6997FC10433}"/>
</file>

<file path=customXml/itemProps2.xml><?xml version="1.0" encoding="utf-8"?>
<ds:datastoreItem xmlns:ds="http://schemas.openxmlformats.org/officeDocument/2006/customXml" ds:itemID="{A92BBBAF-1550-44D4-A134-769F888EEB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168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Meiryo</vt:lpstr>
      <vt:lpstr>Meiryo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271</cp:revision>
  <cp:lastPrinted>2023-10-10T09:47:41Z</cp:lastPrinted>
  <dcterms:created xsi:type="dcterms:W3CDTF">2017-02-20T08:36:49Z</dcterms:created>
  <dcterms:modified xsi:type="dcterms:W3CDTF">2024-01-11T08:33:02Z</dcterms:modified>
</cp:coreProperties>
</file>