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2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41" autoAdjust="0"/>
  </p:normalViewPr>
  <p:slideViewPr>
    <p:cSldViewPr>
      <p:cViewPr varScale="1">
        <p:scale>
          <a:sx n="63" d="100"/>
          <a:sy n="63" d="100"/>
        </p:scale>
        <p:origin x="140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643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08797EC4-2705-4515-BE58-64DDD9DC19BD}" type="datetimeFigureOut">
              <a:rPr kumimoji="1" lang="ja-JP" altLang="en-US" smtClean="0"/>
              <a:t>2024/1/6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5" y="4715192"/>
            <a:ext cx="5437506" cy="4466274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643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9390D7B4-6855-4C27-A95A-734C6E82FA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871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90D7B4-6855-4C27-A95A-734C6E82FA5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050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4AF8F-BF8C-4EC6-8840-B6DA0F0BF0F3}" type="datetime4">
              <a:rPr kumimoji="1" lang="ja-JP" altLang="en-US" smtClean="0"/>
              <a:t>2024年1月6日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263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3E1A-6EBC-4BF9-B8F8-D34717C8A089}" type="datetime4">
              <a:rPr kumimoji="1" lang="ja-JP" altLang="en-US" smtClean="0"/>
              <a:t>2024年1月6日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35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A18F-7393-490D-9B85-49CD8833E1B7}" type="datetime4">
              <a:rPr kumimoji="1" lang="ja-JP" altLang="en-US" smtClean="0"/>
              <a:t>2024年1月6日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01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5D90-3DC8-4BE7-9940-FEB80BE5211F}" type="datetime4">
              <a:rPr kumimoji="1" lang="ja-JP" altLang="en-US" smtClean="0"/>
              <a:t>2024年1月6日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30DA317-2743-4CD3-92CD-C62B178341E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755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8BD1-0156-4D41-8C16-FFA89DFAF72B}" type="datetime4">
              <a:rPr kumimoji="1" lang="ja-JP" altLang="en-US" smtClean="0"/>
              <a:t>2024年1月6日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37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28F3-6EF8-4D65-9C34-941456F8DD37}" type="datetime4">
              <a:rPr kumimoji="1" lang="ja-JP" altLang="en-US" smtClean="0"/>
              <a:t>2024年1月6日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166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88099-876F-4301-819D-66CB26B57013}" type="datetime4">
              <a:rPr kumimoji="1" lang="ja-JP" altLang="en-US" smtClean="0"/>
              <a:t>2024年1月6日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3275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7B74-EA3A-458A-B0BD-213A889D57B5}" type="datetime4">
              <a:rPr kumimoji="1" lang="ja-JP" altLang="en-US" smtClean="0"/>
              <a:t>2024年1月6日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951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C601E-A970-44D3-B302-921ED221A1E9}" type="datetime4">
              <a:rPr kumimoji="1" lang="ja-JP" altLang="en-US" smtClean="0"/>
              <a:t>2024年1月6日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9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D71BA-0EF3-4BCA-9FF3-6D96C23011C9}" type="datetime4">
              <a:rPr kumimoji="1" lang="ja-JP" altLang="en-US" smtClean="0"/>
              <a:t>2024年1月6日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151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D4E8B-959B-4314-A91D-29E363D217B1}" type="datetime4">
              <a:rPr kumimoji="1" lang="ja-JP" altLang="en-US" smtClean="0"/>
              <a:t>2024年1月6日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8750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D9814-9E3C-41CE-8AAB-2211774899A7}" type="datetime4">
              <a:rPr kumimoji="1" lang="ja-JP" altLang="en-US" smtClean="0"/>
              <a:t>2024年1月6日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884368" y="44625"/>
            <a:ext cx="1125488" cy="288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92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6687374"/>
            <a:ext cx="9144000" cy="21181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 dirty="0"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-1"/>
            <a:ext cx="914400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Google Sans"/>
                <a:ea typeface="Meiryo UI" panose="020B0604030504040204" pitchFamily="50" charset="-128"/>
                <a:cs typeface="Meiryo UI" panose="020B0604030504040204" pitchFamily="50" charset="-128"/>
              </a:rPr>
              <a:t>緊急簡易トイレ</a:t>
            </a:r>
            <a:r>
              <a:rPr lang="en-US" altLang="ja-JP" dirty="0">
                <a:solidFill>
                  <a:schemeClr val="bg1"/>
                </a:solidFill>
                <a:latin typeface="Google Sans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dirty="0">
                <a:solidFill>
                  <a:schemeClr val="bg1"/>
                </a:solidFill>
                <a:latin typeface="Google Sans"/>
                <a:ea typeface="Meiryo UI" panose="020B0604030504040204" pitchFamily="50" charset="-128"/>
                <a:cs typeface="Meiryo UI" panose="020B0604030504040204" pitchFamily="50" charset="-128"/>
              </a:rPr>
              <a:t>回分  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SJ-K130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ja-JP" altLang="en-US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7" name="直線コネクタ 16"/>
          <p:cNvCxnSpPr>
            <a:cxnSpLocks/>
          </p:cNvCxnSpPr>
          <p:nvPr/>
        </p:nvCxnSpPr>
        <p:spPr>
          <a:xfrm>
            <a:off x="0" y="4875588"/>
            <a:ext cx="4283968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4788024" y="970465"/>
            <a:ext cx="3981671" cy="280076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u="sng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発送単位 ：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36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</a:t>
            </a: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箱サイズ　 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210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320mm</a:t>
            </a:r>
            <a:endParaRPr lang="ja-JP" altLang="en-US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個装形態 ：化粧箱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個装重量 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530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ｇ</a:t>
            </a: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材質　　　 ：ポリエチレン、</a:t>
            </a:r>
            <a:r>
              <a:rPr lang="ja-JP" altLang="en-US" sz="1600" b="0" i="0" u="none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高分子ポリマー、</a:t>
            </a:r>
            <a:endParaRPr lang="en-US" altLang="ja-JP" sz="1600" b="0" i="0" u="none" dirty="0">
              <a:solidFill>
                <a:srgbClr val="333333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607219" indent="-607219"/>
            <a:r>
              <a:rPr lang="en-US" altLang="ja-JP" sz="1600" u="none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            </a:t>
            </a:r>
            <a:r>
              <a:rPr lang="ja-JP" altLang="en-US" sz="1600" b="0" i="0" u="none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消臭剤</a:t>
            </a:r>
            <a:r>
              <a:rPr lang="en-US" altLang="ja-JP" sz="1600" b="0" i="0" u="none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,</a:t>
            </a:r>
            <a:r>
              <a:rPr lang="ja-JP" altLang="en-US" sz="1600" b="0" i="0" u="none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ウッドパウダー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07219" indent="-607219"/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JAN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 4956810860111</a:t>
            </a: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入数　　　 ：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36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外箱サイズ：約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570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205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635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ｍｍ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生産国　　：日本</a:t>
            </a: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備考　　　 ：バラ出荷不可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788024" y="485232"/>
            <a:ext cx="3348372" cy="36933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u="sng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 marL="607219" indent="-607219"/>
            <a:r>
              <a:rPr lang="ja-JP" altLang="en-US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参考上代 </a:t>
            </a:r>
            <a:r>
              <a:rPr lang="ja-JP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1,300</a:t>
            </a:r>
            <a:r>
              <a:rPr lang="ja-JP" altLang="en-US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</a:t>
            </a:r>
            <a:endParaRPr lang="en-US" altLang="ja-JP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4931329" y="5565189"/>
            <a:ext cx="3981671" cy="964559"/>
          </a:xfrm>
          <a:prstGeom prst="roundRect">
            <a:avLst>
              <a:gd name="adj" fmla="val 4049"/>
            </a:avLst>
          </a:prstGeom>
          <a:noFill/>
          <a:ln w="19050" cap="rnd">
            <a:solidFill>
              <a:schemeClr val="bg1">
                <a:lumMod val="65000"/>
              </a:schemeClr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3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921796" y="5644002"/>
            <a:ext cx="4222203" cy="964559"/>
          </a:xfrm>
          <a:prstGeom prst="rect">
            <a:avLst/>
          </a:prstGeom>
          <a:noFill/>
          <a:ln>
            <a:noFill/>
          </a:ln>
        </p:spPr>
        <p:txBody>
          <a:bodyPr wrap="square" lIns="27000" tIns="27000" rIns="27000" bIns="27000" rtlCol="0" anchor="t" anchorCtr="0">
            <a:noAutofit/>
          </a:bodyPr>
          <a:lstStyle/>
          <a:p>
            <a:pPr>
              <a:lnSpc>
                <a:spcPts val="975"/>
              </a:lnSpc>
            </a:pPr>
            <a:r>
              <a:rPr lang="ja-JP" altLang="en-US" sz="1400" dirty="0"/>
              <a:t>株式会社　昭栄精化工業　　担当　高槻　箕弘</a:t>
            </a:r>
            <a:endParaRPr lang="en-US" altLang="ja-JP" sz="1400" dirty="0"/>
          </a:p>
          <a:p>
            <a:pPr>
              <a:lnSpc>
                <a:spcPts val="975"/>
              </a:lnSpc>
            </a:pPr>
            <a:endParaRPr lang="en-US" altLang="ja-JP" sz="1400" dirty="0"/>
          </a:p>
          <a:p>
            <a:pPr>
              <a:lnSpc>
                <a:spcPts val="900"/>
              </a:lnSpc>
            </a:pPr>
            <a:r>
              <a:rPr lang="ja-JP" altLang="en-US" sz="1400" dirty="0"/>
              <a:t>〒</a:t>
            </a:r>
            <a:r>
              <a:rPr lang="en-US" altLang="ja-JP" sz="1400" dirty="0"/>
              <a:t>577-0026</a:t>
            </a:r>
            <a:r>
              <a:rPr lang="ja-JP" altLang="en-US" sz="1400" dirty="0"/>
              <a:t>　東大阪市新家東町</a:t>
            </a:r>
            <a:r>
              <a:rPr lang="en-US" altLang="ja-JP" sz="1400" dirty="0"/>
              <a:t>2-16</a:t>
            </a:r>
          </a:p>
          <a:p>
            <a:pPr>
              <a:lnSpc>
                <a:spcPts val="900"/>
              </a:lnSpc>
            </a:pPr>
            <a:endParaRPr lang="en-US" altLang="ja-JP" sz="1400" dirty="0"/>
          </a:p>
          <a:p>
            <a:pPr>
              <a:lnSpc>
                <a:spcPts val="900"/>
              </a:lnSpc>
            </a:pPr>
            <a:r>
              <a:rPr lang="en-US" altLang="ja-JP" sz="1400" dirty="0"/>
              <a:t>TEL</a:t>
            </a:r>
            <a:r>
              <a:rPr lang="ja-JP" altLang="en-US" sz="1400" dirty="0"/>
              <a:t>　</a:t>
            </a:r>
            <a:r>
              <a:rPr lang="en-US" altLang="ja-JP" sz="1400" dirty="0"/>
              <a:t>06-6789-7517</a:t>
            </a:r>
            <a:r>
              <a:rPr lang="ja-JP" altLang="en-US" sz="1400" dirty="0"/>
              <a:t>　</a:t>
            </a:r>
            <a:r>
              <a:rPr lang="en-US" altLang="ja-JP" sz="1400" dirty="0"/>
              <a:t>FAX</a:t>
            </a:r>
            <a:r>
              <a:rPr lang="ja-JP" altLang="en-US" sz="1400" dirty="0"/>
              <a:t>　</a:t>
            </a:r>
            <a:r>
              <a:rPr lang="en-US" altLang="ja-JP" sz="1400" dirty="0"/>
              <a:t>06-6789-7656</a:t>
            </a:r>
          </a:p>
          <a:p>
            <a:pPr>
              <a:lnSpc>
                <a:spcPts val="900"/>
              </a:lnSpc>
            </a:pPr>
            <a:endParaRPr lang="en-US" altLang="ja-JP" sz="1400" dirty="0"/>
          </a:p>
          <a:p>
            <a:pPr>
              <a:lnSpc>
                <a:spcPts val="975"/>
              </a:lnSpc>
            </a:pPr>
            <a:r>
              <a:rPr lang="en-US" altLang="ja-JP" sz="1400" dirty="0"/>
              <a:t>e-mail</a:t>
            </a:r>
            <a:r>
              <a:rPr lang="ja-JP" altLang="en-US" sz="1400" dirty="0"/>
              <a:t>　</a:t>
            </a:r>
            <a:r>
              <a:rPr lang="en-US" altLang="ja-JP" sz="1400" dirty="0"/>
              <a:t>takatsuki.hiro@shoei-industry.com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F7F96D2-F1DB-4C8E-964C-57A87F8C4580}"/>
              </a:ext>
            </a:extLst>
          </p:cNvPr>
          <p:cNvSpPr txBox="1"/>
          <p:nvPr/>
        </p:nvSpPr>
        <p:spPr>
          <a:xfrm>
            <a:off x="230999" y="4940892"/>
            <a:ext cx="423777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水が使えなくても簡易トイレがすぐできる</a:t>
            </a:r>
            <a:r>
              <a:rPr lang="en-US" altLang="ja-JP" sz="1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!</a:t>
            </a:r>
            <a:br>
              <a:rPr lang="ja-JP" altLang="en-US" sz="1400" dirty="0"/>
            </a:br>
            <a:r>
              <a:rPr lang="ja-JP" altLang="en-US" sz="1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凝固剤で気になるニオイもシャットアウト</a:t>
            </a:r>
            <a:r>
              <a:rPr lang="en-US" altLang="ja-JP" sz="1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!</a:t>
            </a:r>
            <a:br>
              <a:rPr lang="ja-JP" altLang="en-US" sz="1400" dirty="0"/>
            </a:br>
            <a:r>
              <a:rPr lang="ja-JP" altLang="en-US" sz="1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厚めの汚物袋だからモレない</a:t>
            </a:r>
            <a:r>
              <a:rPr lang="en-US" altLang="ja-JP" sz="1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!</a:t>
            </a:r>
            <a:br>
              <a:rPr lang="ja-JP" altLang="en-US" sz="1400" dirty="0"/>
            </a:br>
            <a:r>
              <a:rPr lang="ja-JP" altLang="en-US" sz="1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処理袋付きでどこでも安心</a:t>
            </a:r>
            <a:r>
              <a:rPr lang="en-US" altLang="ja-JP" sz="1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!</a:t>
            </a:r>
            <a:br>
              <a:rPr lang="ja-JP" altLang="en-US" sz="1400" dirty="0"/>
            </a:br>
            <a:r>
              <a:rPr lang="ja-JP" altLang="en-US" sz="1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洋式トイレがなくても、バケツでも代用できます。</a:t>
            </a:r>
            <a:br>
              <a:rPr lang="ja-JP" altLang="en-US" sz="1400" dirty="0"/>
            </a:br>
            <a:r>
              <a:rPr lang="ja-JP" altLang="en-US" sz="1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自宅やオフィスに災害対策</a:t>
            </a:r>
            <a:r>
              <a:rPr lang="en-US" altLang="ja-JP" sz="1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!</a:t>
            </a:r>
            <a:br>
              <a:rPr lang="ja-JP" altLang="en-US" sz="1400" dirty="0"/>
            </a:br>
            <a:r>
              <a:rPr lang="ja-JP" altLang="en-US" sz="1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災害・断水・停電、もしもの時に</a:t>
            </a:r>
            <a:r>
              <a:rPr lang="en-US" altLang="ja-JP" sz="1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.</a:t>
            </a:r>
          </a:p>
          <a:p>
            <a:endParaRPr lang="en-US" altLang="ja-JP" sz="1400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9A4933E-BD18-FF4E-5F16-38D8EE3FC1AD}"/>
              </a:ext>
            </a:extLst>
          </p:cNvPr>
          <p:cNvSpPr/>
          <p:nvPr/>
        </p:nvSpPr>
        <p:spPr>
          <a:xfrm>
            <a:off x="2843808" y="4005064"/>
            <a:ext cx="576064" cy="25236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69468D8-9619-A571-7553-7EE9D88C4E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313" y="434634"/>
            <a:ext cx="1553579" cy="2326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D7508FF9-5393-6D81-4E1F-371AE2FB87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89" r="11288" b="3702"/>
          <a:stretch/>
        </p:blipFill>
        <p:spPr bwMode="auto">
          <a:xfrm>
            <a:off x="14571" y="3113832"/>
            <a:ext cx="1795061" cy="1538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374E9456-683E-8551-D5FF-FD20AD044A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028" y="734429"/>
            <a:ext cx="3046988" cy="3046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4374264"/>
      </p:ext>
    </p:extLst>
  </p:cSld>
  <p:clrMapOvr>
    <a:masterClrMapping/>
  </p:clrMapOvr>
</p:sld>
</file>

<file path=ppt/theme/theme1.xml><?xml version="1.0" encoding="utf-8"?>
<a:theme xmlns:a="http://schemas.openxmlformats.org/drawingml/2006/main" name="プレゼンテーション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2564</TotalTime>
  <Words>166</Words>
  <Application>Microsoft Office PowerPoint</Application>
  <PresentationFormat>画面に合わせる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Google Sans</vt:lpstr>
      <vt:lpstr>Meiryo UI</vt:lpstr>
      <vt:lpstr>ＭＳ ゴシック</vt:lpstr>
      <vt:lpstr>メイリオ</vt:lpstr>
      <vt:lpstr>メイリオ</vt:lpstr>
      <vt:lpstr>Arial</vt:lpstr>
      <vt:lpstr>Calibri</vt:lpstr>
      <vt:lpstr>プレゼンテーション1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高槻箕弘</dc:creator>
  <cp:lastModifiedBy>箕弘 高槻</cp:lastModifiedBy>
  <cp:revision>270</cp:revision>
  <cp:lastPrinted>2023-10-10T09:47:41Z</cp:lastPrinted>
  <dcterms:created xsi:type="dcterms:W3CDTF">2017-02-20T08:36:49Z</dcterms:created>
  <dcterms:modified xsi:type="dcterms:W3CDTF">2024-01-06T05:47:05Z</dcterms:modified>
</cp:coreProperties>
</file>