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68" d="100"/>
          <a:sy n="68" d="100"/>
        </p:scale>
        <p:origin x="1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内屋 亜由美" userId="dfc300cb-b401-405f-9361-dd1723985e49" providerId="ADAL" clId="{1657DDE2-C44A-4C52-A646-A6C79A983D98}"/>
    <pc:docChg chg="modSld">
      <pc:chgData name="内屋 亜由美" userId="dfc300cb-b401-405f-9361-dd1723985e49" providerId="ADAL" clId="{1657DDE2-C44A-4C52-A646-A6C79A983D98}" dt="2024-01-09T09:25:18.380" v="0" actId="20577"/>
      <pc:docMkLst>
        <pc:docMk/>
      </pc:docMkLst>
      <pc:sldChg chg="modSp mod">
        <pc:chgData name="内屋 亜由美" userId="dfc300cb-b401-405f-9361-dd1723985e49" providerId="ADAL" clId="{1657DDE2-C44A-4C52-A646-A6C79A983D98}" dt="2024-01-09T09:25:18.380" v="0" actId="20577"/>
        <pc:sldMkLst>
          <pc:docMk/>
          <pc:sldMk cId="3554374264" sldId="282"/>
        </pc:sldMkLst>
        <pc:spChg chg="mod">
          <ac:chgData name="内屋 亜由美" userId="dfc300cb-b401-405f-9361-dd1723985e49" providerId="ADAL" clId="{1657DDE2-C44A-4C52-A646-A6C79A983D98}" dt="2024-01-09T09:25:18.380" v="0" actId="20577"/>
          <ac:spMkLst>
            <pc:docMk/>
            <pc:sldMk cId="3554374264" sldId="282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SJ-K18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4956810860104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628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365848"/>
            <a:ext cx="3981671" cy="128211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0FFCA2-8B0E-F85A-19D3-DCF5C7C90B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2" y="770459"/>
            <a:ext cx="1471386" cy="23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2575</TotalTime>
  <Words>168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亜由美 内屋</cp:lastModifiedBy>
  <cp:revision>271</cp:revision>
  <cp:lastPrinted>2023-10-10T09:47:41Z</cp:lastPrinted>
  <dcterms:created xsi:type="dcterms:W3CDTF">2017-02-20T08:36:49Z</dcterms:created>
  <dcterms:modified xsi:type="dcterms:W3CDTF">2024-01-09T09:25:19Z</dcterms:modified>
</cp:coreProperties>
</file>