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68" d="100"/>
          <a:sy n="68" d="100"/>
        </p:scale>
        <p:origin x="14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内屋 亜由美" userId="dfc300cb-b401-405f-9361-dd1723985e49" providerId="ADAL" clId="{1657DDE2-C44A-4C52-A646-A6C79A983D98}"/>
    <pc:docChg chg="modSld">
      <pc:chgData name="内屋 亜由美" userId="dfc300cb-b401-405f-9361-dd1723985e49" providerId="ADAL" clId="{1657DDE2-C44A-4C52-A646-A6C79A983D98}" dt="2024-01-09T09:25:18.380" v="0" actId="20577"/>
      <pc:docMkLst>
        <pc:docMk/>
      </pc:docMkLst>
      <pc:sldChg chg="modSp mod">
        <pc:chgData name="内屋 亜由美" userId="dfc300cb-b401-405f-9361-dd1723985e49" providerId="ADAL" clId="{1657DDE2-C44A-4C52-A646-A6C79A983D98}" dt="2024-01-09T09:25:18.380" v="0" actId="20577"/>
        <pc:sldMkLst>
          <pc:docMk/>
          <pc:sldMk cId="3554374264" sldId="282"/>
        </pc:sldMkLst>
        <pc:spChg chg="mod">
          <ac:chgData name="内屋 亜由美" userId="dfc300cb-b401-405f-9361-dd1723985e49" providerId="ADAL" clId="{1657DDE2-C44A-4C52-A646-A6C79A983D98}" dt="2024-01-09T09:25:18.380" v="0" actId="20577"/>
          <ac:spMkLst>
            <pc:docMk/>
            <pc:sldMk cId="3554374264" sldId="282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緊急簡易トイレ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回分 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SJ-K18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788024" y="970465"/>
            <a:ext cx="3981671" cy="28007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：ポリエチレン、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高分子ポリマー、</a:t>
            </a:r>
            <a:endParaRPr lang="en-US" altLang="ja-JP" sz="1600" b="0" i="0" u="none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消臭剤</a:t>
            </a:r>
            <a:r>
              <a:rPr lang="en-US" altLang="ja-JP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ウッドパウダー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4956810860104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628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：日本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：バラ出荷不可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8024" y="485232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30" y="5365848"/>
            <a:ext cx="3981671" cy="128211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水が使えなくても簡易トイレがすぐできる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凝固剤で気になるニオイもシャットアウト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厚めの汚物袋だからモレない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処理袋付きでどこでも安心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洋式トイレがなくても、バケツでも代用できます。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自宅やオフィスに災害対策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災害・断水・停電、もしもの時に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.</a:t>
            </a:r>
          </a:p>
          <a:p>
            <a:endParaRPr lang="en-US" altLang="ja-JP" sz="1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7508FF9-5393-6D81-4E1F-371AE2FB8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9" r="11288" b="3702"/>
          <a:stretch/>
        </p:blipFill>
        <p:spPr bwMode="auto">
          <a:xfrm>
            <a:off x="14571" y="3113832"/>
            <a:ext cx="1795061" cy="153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74E9456-683E-8551-D5FF-FD20AD044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28" y="734429"/>
            <a:ext cx="3046988" cy="304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60FFCA2-8B0E-F85A-19D3-DCF5C7C90B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42" y="770459"/>
            <a:ext cx="1471386" cy="237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2575</TotalTime>
  <Words>168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亜由美 内屋</cp:lastModifiedBy>
  <cp:revision>271</cp:revision>
  <cp:lastPrinted>2023-10-10T09:47:41Z</cp:lastPrinted>
  <dcterms:created xsi:type="dcterms:W3CDTF">2017-02-20T08:36:49Z</dcterms:created>
  <dcterms:modified xsi:type="dcterms:W3CDTF">2024-01-09T09:25:19Z</dcterms:modified>
</cp:coreProperties>
</file>