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53" d="100"/>
          <a:sy n="53" d="100"/>
        </p:scale>
        <p:origin x="4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緊急簡易トイレ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回分  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SJ-K18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788024" y="970465"/>
            <a:ext cx="3981671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：ポリエチレン、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高分子ポリマー、</a:t>
            </a:r>
            <a:endParaRPr lang="en-US" altLang="ja-JP" sz="1600" b="0" i="0" u="none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消臭剤</a:t>
            </a:r>
            <a:r>
              <a:rPr lang="en-US" altLang="ja-JP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600" b="0" i="0" u="none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ウッドパウダー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4956810860104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：日本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：バラ出荷不可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485232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1,300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30" y="5365848"/>
            <a:ext cx="3981671" cy="128211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30999" y="4940892"/>
            <a:ext cx="4237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水が使えなくても簡易トイレがすぐできる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凝固剤で気になるニオイもシャットアウト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厚めの汚物袋だからモレない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処理袋付きでどこでも安心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洋式トイレがなくても、バケツでも代用できます。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自宅やオフィスに災害対策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!</a:t>
            </a:r>
            <a:br>
              <a:rPr lang="ja-JP" altLang="en-US" sz="1400" dirty="0"/>
            </a:br>
            <a:r>
              <a:rPr lang="ja-JP" altLang="en-US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災害・断水・停電、もしもの時に</a:t>
            </a:r>
            <a:r>
              <a:rPr lang="en-US" altLang="ja-JP" sz="1400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.</a:t>
            </a:r>
          </a:p>
          <a:p>
            <a:endParaRPr lang="en-US" altLang="ja-JP" sz="1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7508FF9-5393-6D81-4E1F-371AE2FB8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9" r="11288" b="3702"/>
          <a:stretch/>
        </p:blipFill>
        <p:spPr bwMode="auto">
          <a:xfrm>
            <a:off x="14571" y="3113832"/>
            <a:ext cx="1795061" cy="1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74E9456-683E-8551-D5FF-FD20AD044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28" y="734429"/>
            <a:ext cx="3046988" cy="304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60FFCA2-8B0E-F85A-19D3-DCF5C7C90B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2" y="770459"/>
            <a:ext cx="1471386" cy="23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4" ma:contentTypeDescription="新しいドキュメントを作成します。" ma:contentTypeScope="" ma:versionID="4a34b0f760e8ec98a7aa0aa44528ec80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41832dbafd3df9a71049a476dfe9f4b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874E91-1CBF-452A-AE78-E852F5172374}"/>
</file>

<file path=customXml/itemProps2.xml><?xml version="1.0" encoding="utf-8"?>
<ds:datastoreItem xmlns:ds="http://schemas.openxmlformats.org/officeDocument/2006/customXml" ds:itemID="{C098877A-830B-4659-B1A0-4D27DCECFB4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</TotalTime>
  <Words>168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Meiryo</vt:lpstr>
      <vt:lpstr>Meiryo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272</cp:revision>
  <cp:lastPrinted>2023-10-10T09:47:41Z</cp:lastPrinted>
  <dcterms:created xsi:type="dcterms:W3CDTF">2017-02-20T08:36:49Z</dcterms:created>
  <dcterms:modified xsi:type="dcterms:W3CDTF">2024-01-11T08:28:55Z</dcterms:modified>
</cp:coreProperties>
</file>