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SJ-K18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4956810860104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365848"/>
            <a:ext cx="3981671" cy="128211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0FFCA2-8B0E-F85A-19D3-DCF5C7C90B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2" y="770459"/>
            <a:ext cx="1471386" cy="23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168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275</cp:revision>
  <cp:lastPrinted>2023-10-10T09:47:41Z</cp:lastPrinted>
  <dcterms:created xsi:type="dcterms:W3CDTF">2017-02-20T08:36:49Z</dcterms:created>
  <dcterms:modified xsi:type="dcterms:W3CDTF">2025-01-13T03:33:23Z</dcterms:modified>
</cp:coreProperties>
</file>