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54" d="100"/>
          <a:sy n="54" d="100"/>
        </p:scale>
        <p:origin x="12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エココンパクトミラー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1" y="1340768"/>
            <a:ext cx="45720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60x65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：化粧箱（箱入り重量約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38g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：ＡＢＳ（麦繊維１０％）、鏡他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：生なり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4562214411936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環境に配慮した素材（麦繊維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％ 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ABS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樹脂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％）のコンパクトミラー。片側のミラーの倍率は約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倍。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EBE6EEC-E6B1-501D-BFFB-9D9F3A25C9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48748"/>
            <a:ext cx="3798022" cy="267360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8CC88F-2E99-AB4A-3DB1-CF70BE63F50C}"/>
              </a:ext>
            </a:extLst>
          </p:cNvPr>
          <p:cNvSpPr/>
          <p:nvPr/>
        </p:nvSpPr>
        <p:spPr>
          <a:xfrm>
            <a:off x="2843808" y="2420888"/>
            <a:ext cx="576064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FD6531-FDFB-F095-777D-EEB550018486}"/>
              </a:ext>
            </a:extLst>
          </p:cNvPr>
          <p:cNvSpPr txBox="1"/>
          <p:nvPr/>
        </p:nvSpPr>
        <p:spPr>
          <a:xfrm>
            <a:off x="2465366" y="32908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印刷範囲</a:t>
            </a:r>
            <a:r>
              <a:rPr kumimoji="1" lang="en-US" altLang="ja-JP" sz="1000" dirty="0"/>
              <a:t>40x40㎜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8081241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2969</TotalTime>
  <Words>154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301</cp:revision>
  <cp:lastPrinted>2022-11-18T03:24:56Z</cp:lastPrinted>
  <dcterms:created xsi:type="dcterms:W3CDTF">2017-02-20T08:36:49Z</dcterms:created>
  <dcterms:modified xsi:type="dcterms:W3CDTF">2024-10-09T07:29:20Z</dcterms:modified>
</cp:coreProperties>
</file>