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41" autoAdjust="0"/>
  </p:normalViewPr>
  <p:slideViewPr>
    <p:cSldViewPr>
      <p:cViewPr varScale="1">
        <p:scale>
          <a:sx n="92" d="100"/>
          <a:sy n="92" d="100"/>
        </p:scale>
        <p:origin x="110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08797EC4-2705-4515-BE58-64DDD9DC19BD}" type="datetimeFigureOut">
              <a:rPr kumimoji="1" lang="ja-JP" altLang="en-US" smtClean="0"/>
              <a:t>2024/6/19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15192"/>
            <a:ext cx="5437506" cy="446627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9390D7B4-6855-4C27-A95A-734C6E82F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487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0D7B4-6855-4C27-A95A-734C6E82FA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2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AF8F-BF8C-4EC6-8840-B6DA0F0BF0F3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26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3E1A-6EBC-4BF9-B8F8-D34717C8A089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1A18F-7393-490D-9B85-49CD8833E1B7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5D90-3DC8-4BE7-9940-FEB80BE5211F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0DA317-2743-4CD3-92CD-C62B178341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8BD1-0156-4D41-8C16-FFA89DFAF72B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237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28F3-6EF8-4D65-9C34-941456F8DD37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6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099-876F-4301-819D-66CB26B57013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27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7B74-EA3A-458A-B0BD-213A889D57B5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5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601E-A970-44D3-B302-921ED221A1E9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5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71BA-0EF3-4BCA-9FF3-6D96C23011C9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15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4E8B-959B-4314-A91D-29E363D217B1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7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9814-9E3C-41CE-8AAB-2211774899A7}" type="datetime4">
              <a:rPr kumimoji="1" lang="ja-JP" altLang="en-US" smtClean="0"/>
              <a:t>2024年6月19日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84368" y="44625"/>
            <a:ext cx="1125488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A317-2743-4CD3-92CD-C62B178341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28" y="13047"/>
            <a:ext cx="914399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SJ-90C</a:t>
            </a:r>
            <a:r>
              <a:rPr lang="ja-JP" altLang="en-US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スマホスタンド付マルチケーブルセット　 　　　　　　　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79512" y="4869160"/>
            <a:ext cx="424847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666167" y="1411013"/>
            <a:ext cx="4752528" cy="393954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サイズ　　 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Φ84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個装形態 ：化粧箱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商品重量　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43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個装サイズ：約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ｘ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ｍｍ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個装重量 ：約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51g</a:t>
            </a:r>
            <a:endParaRPr lang="ja-JP" altLang="en-US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他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入数　　　 ：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</a:t>
            </a:r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　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生産国　　：中国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外装サイズ：</a:t>
            </a:r>
            <a:endParaRPr lang="en-US" altLang="ja-JP" sz="20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ＪＡＮ　　 </a:t>
            </a:r>
            <a:r>
              <a:rPr lang="en-US" altLang="ja-JP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:4562214411929</a:t>
            </a:r>
          </a:p>
          <a:p>
            <a:pPr marL="809625" indent="-809625"/>
            <a:r>
              <a:rPr lang="ja-JP" altLang="en-US" sz="20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備考　　　 ：</a:t>
            </a:r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フルカラー印刷対応</a:t>
            </a:r>
            <a:endParaRPr lang="en-US" altLang="ja-JP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左記の印刷範囲はパッド印刷です。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09625" indent="-809625"/>
            <a:r>
              <a:rPr lang="ja-JP" altLang="en-US" sz="12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2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739" y="5342553"/>
            <a:ext cx="4209733" cy="1038775"/>
          </a:xfrm>
          <a:prstGeom prst="roundRect">
            <a:avLst>
              <a:gd name="adj" fmla="val 4049"/>
            </a:avLst>
          </a:prstGeom>
          <a:noFill/>
          <a:ln w="19050" cap="rnd">
            <a:solidFill>
              <a:schemeClr val="bg1">
                <a:lumMod val="6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4008" y="5383898"/>
            <a:ext cx="4176464" cy="997430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t" anchorCtr="0"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400" dirty="0"/>
              <a:t>株式会社　昭栄精化工業　　担当　高槻　箕弘</a:t>
            </a:r>
            <a:endParaRPr lang="en-US" altLang="ja-JP" sz="1400" dirty="0"/>
          </a:p>
          <a:p>
            <a:pPr>
              <a:lnSpc>
                <a:spcPts val="13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ja-JP" altLang="en-US" sz="1400" dirty="0"/>
              <a:t>〒</a:t>
            </a:r>
            <a:r>
              <a:rPr lang="en-US" altLang="ja-JP" sz="1400" dirty="0"/>
              <a:t>577-0026</a:t>
            </a:r>
            <a:r>
              <a:rPr lang="ja-JP" altLang="en-US" sz="1400" dirty="0"/>
              <a:t>　東大阪市新家東町</a:t>
            </a:r>
            <a:r>
              <a:rPr lang="en-US" altLang="ja-JP" sz="1400" dirty="0"/>
              <a:t>2-16</a:t>
            </a:r>
          </a:p>
          <a:p>
            <a:pPr>
              <a:lnSpc>
                <a:spcPts val="1200"/>
              </a:lnSpc>
            </a:pPr>
            <a:endParaRPr lang="en-US" altLang="ja-JP" sz="1400" dirty="0"/>
          </a:p>
          <a:p>
            <a:pPr>
              <a:lnSpc>
                <a:spcPts val="1200"/>
              </a:lnSpc>
            </a:pPr>
            <a:r>
              <a:rPr lang="en-US" altLang="ja-JP" sz="1400" dirty="0"/>
              <a:t>TEL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06-6789-7517</a:t>
            </a:r>
            <a:r>
              <a:rPr lang="ja-JP" altLang="en-US" sz="1400" dirty="0"/>
              <a:t>　</a:t>
            </a:r>
            <a:r>
              <a:rPr lang="en-US" altLang="ja-JP" sz="1400" dirty="0"/>
              <a:t>FAX</a:t>
            </a:r>
            <a:r>
              <a:rPr lang="ja-JP" altLang="en-US" sz="1400" dirty="0"/>
              <a:t>　</a:t>
            </a:r>
            <a:r>
              <a:rPr lang="en-US" altLang="ja-JP" sz="1400" dirty="0"/>
              <a:t>06-6789-7656</a:t>
            </a:r>
          </a:p>
          <a:p>
            <a:pPr>
              <a:lnSpc>
                <a:spcPts val="1300"/>
              </a:lnSpc>
            </a:pPr>
            <a:r>
              <a:rPr lang="en-US" altLang="ja-JP" sz="1400" dirty="0"/>
              <a:t>e-mail</a:t>
            </a:r>
            <a:r>
              <a:rPr lang="ja-JP" altLang="en-US" sz="1400" dirty="0"/>
              <a:t>　</a:t>
            </a:r>
            <a:r>
              <a:rPr lang="en-US" altLang="ja-JP" sz="1400" dirty="0"/>
              <a:t>takatsuki.hiro@shoei-industry.com</a:t>
            </a:r>
          </a:p>
        </p:txBody>
      </p:sp>
      <p:sp>
        <p:nvSpPr>
          <p:cNvPr id="2" name="平行四辺形 1">
            <a:extLst>
              <a:ext uri="{FF2B5EF4-FFF2-40B4-BE49-F238E27FC236}">
                <a16:creationId xmlns:a16="http://schemas.microsoft.com/office/drawing/2014/main" id="{F8698BAB-4C8F-441D-A61D-BBC7CB2CAAAF}"/>
              </a:ext>
            </a:extLst>
          </p:cNvPr>
          <p:cNvSpPr/>
          <p:nvPr/>
        </p:nvSpPr>
        <p:spPr>
          <a:xfrm rot="2749112">
            <a:off x="697479" y="1911042"/>
            <a:ext cx="266382" cy="669123"/>
          </a:xfrm>
          <a:prstGeom prst="parallelogram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DF7D48-3041-4728-9986-6223705748DB}"/>
              </a:ext>
            </a:extLst>
          </p:cNvPr>
          <p:cNvSpPr txBox="1"/>
          <p:nvPr/>
        </p:nvSpPr>
        <p:spPr>
          <a:xfrm>
            <a:off x="4666167" y="507632"/>
            <a:ext cx="4464496" cy="8309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u="sng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marL="809625" indent="-809625"/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上代 ：</a:t>
            </a:r>
            <a:r>
              <a:rPr lang="en-US" altLang="ja-JP" sz="2400" u="none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680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円［</a:t>
            </a:r>
            <a:r>
              <a:rPr lang="ja-JP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</a:t>
            </a:r>
            <a:r>
              <a:rPr lang="ja-JP" altLang="en-US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</a:t>
            </a:r>
            <a:r>
              <a:rPr lang="en-US" altLang="ja-JP" sz="2400" u="none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pPr marL="809625" indent="-809625"/>
            <a:endParaRPr lang="en-US" altLang="ja-JP" sz="2400" u="none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A78957-BB08-02DC-2465-24A91DE92375}"/>
              </a:ext>
            </a:extLst>
          </p:cNvPr>
          <p:cNvSpPr txBox="1"/>
          <p:nvPr/>
        </p:nvSpPr>
        <p:spPr>
          <a:xfrm>
            <a:off x="35496" y="5169515"/>
            <a:ext cx="4732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USB、Type-C,lightning、micro Aのすべての端子に対応したケーブルセット。ケースはスマホスタンドになります。携帯に便利なコンパクトサイズ。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C328712-1327-958C-0520-E84EE10F86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220"/>
          <a:stretch/>
        </p:blipFill>
        <p:spPr>
          <a:xfrm>
            <a:off x="3099195" y="768603"/>
            <a:ext cx="1440160" cy="16428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CD6F7EF-6CC6-DEC3-1C6C-FF272978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20" y="584037"/>
            <a:ext cx="2850368" cy="21033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D1C99A-7D06-11F9-13F4-4A6C0AFF8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493" y="2901286"/>
            <a:ext cx="2347067" cy="159476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21FCFDD-A3D9-33C5-D6F8-7A559D1343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0" t="17726" r="26211" b="9396"/>
          <a:stretch/>
        </p:blipFill>
        <p:spPr>
          <a:xfrm>
            <a:off x="187341" y="2987781"/>
            <a:ext cx="1506216" cy="141606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C84C162C-1532-246A-BBF4-C4A51E32FFFB}"/>
              </a:ext>
            </a:extLst>
          </p:cNvPr>
          <p:cNvSpPr/>
          <p:nvPr/>
        </p:nvSpPr>
        <p:spPr>
          <a:xfrm>
            <a:off x="611560" y="3429000"/>
            <a:ext cx="576064" cy="58600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7FDA3C-A77B-2433-C2C6-D1D3035EF9BA}"/>
              </a:ext>
            </a:extLst>
          </p:cNvPr>
          <p:cNvSpPr txBox="1"/>
          <p:nvPr/>
        </p:nvSpPr>
        <p:spPr>
          <a:xfrm>
            <a:off x="395536" y="4403844"/>
            <a:ext cx="1184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印刷範囲</a:t>
            </a:r>
            <a:r>
              <a:rPr kumimoji="1" lang="en-US" altLang="ja-JP" sz="1000" dirty="0"/>
              <a:t>Φ30㎜</a:t>
            </a:r>
            <a:endParaRPr kumimoji="1" lang="ja-JP" altLang="en-US" sz="10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E792287-640C-DD0E-F1EB-CEB1540C6C8F}"/>
              </a:ext>
            </a:extLst>
          </p:cNvPr>
          <p:cNvSpPr/>
          <p:nvPr/>
        </p:nvSpPr>
        <p:spPr>
          <a:xfrm rot="19328352">
            <a:off x="2463270" y="3729710"/>
            <a:ext cx="67095" cy="22428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コネクタ: カギ線 18">
            <a:extLst>
              <a:ext uri="{FF2B5EF4-FFF2-40B4-BE49-F238E27FC236}">
                <a16:creationId xmlns:a16="http://schemas.microsoft.com/office/drawing/2014/main" id="{CF72B201-0815-0C02-C140-970C46237F78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>
            <a:off x="2303748" y="2901286"/>
            <a:ext cx="166584" cy="9611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814D95-0512-5F3D-6464-7FA2430D8E3C}"/>
              </a:ext>
            </a:extLst>
          </p:cNvPr>
          <p:cNvSpPr txBox="1"/>
          <p:nvPr/>
        </p:nvSpPr>
        <p:spPr>
          <a:xfrm>
            <a:off x="2195736" y="270665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印刷範囲</a:t>
            </a:r>
            <a:r>
              <a:rPr lang="en-US" altLang="ja-JP" sz="1000" dirty="0"/>
              <a:t>25x3</a:t>
            </a:r>
            <a:r>
              <a:rPr kumimoji="1" lang="en-US" altLang="ja-JP" sz="1000" dirty="0"/>
              <a:t>0㎜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58279845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108B9C61004F043932BDC48EC4B4ED5" ma:contentTypeVersion="15" ma:contentTypeDescription="新しいドキュメントを作成します。" ma:contentTypeScope="" ma:versionID="5f7ec98a1a94750b1b2df95cb5e41fe5">
  <xsd:schema xmlns:xsd="http://www.w3.org/2001/XMLSchema" xmlns:xs="http://www.w3.org/2001/XMLSchema" xmlns:p="http://schemas.microsoft.com/office/2006/metadata/properties" xmlns:ns2="ababa6cc-83bb-4fb9-b14b-561c7ddf58c8" xmlns:ns3="65a050c5-518e-4cfd-a2a3-8f6d89fb8a55" targetNamespace="http://schemas.microsoft.com/office/2006/metadata/properties" ma:root="true" ma:fieldsID="9a4ead059f96d4918305b9f39a575613" ns2:_="" ns3:_="">
    <xsd:import namespace="ababa6cc-83bb-4fb9-b14b-561c7ddf58c8"/>
    <xsd:import namespace="65a050c5-518e-4cfd-a2a3-8f6d89fb8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ba6cc-83bb-4fb9-b14b-561c7ddf5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5427888a-6bbe-408e-b448-56302eb84e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050c5-518e-4cfd-a2a3-8f6d89fb8a5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0e2aa29-6e74-42fc-9fd4-8d4b11095889}" ma:internalName="TaxCatchAll" ma:showField="CatchAllData" ma:web="65a050c5-518e-4cfd-a2a3-8f6d89fb8a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A954D2-E1A9-4EBF-A518-B6F6F3BC06B2}"/>
</file>

<file path=customXml/itemProps2.xml><?xml version="1.0" encoding="utf-8"?>
<ds:datastoreItem xmlns:ds="http://schemas.openxmlformats.org/officeDocument/2006/customXml" ds:itemID="{BFA6E8F1-B719-4004-B2CE-8A440C91F5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144</Words>
  <Application>Microsoft Office PowerPoint</Application>
  <PresentationFormat>画面に合わせる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ゴシック</vt:lpstr>
      <vt:lpstr>Arial</vt:lpstr>
      <vt:lpstr>Calibri</vt:lpstr>
      <vt:lpstr>プレゼンテーション1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高槻箕弘</dc:creator>
  <cp:lastModifiedBy>箕弘 高槻</cp:lastModifiedBy>
  <cp:revision>406</cp:revision>
  <cp:lastPrinted>2021-05-02T04:49:49Z</cp:lastPrinted>
  <dcterms:created xsi:type="dcterms:W3CDTF">2017-02-20T08:36:49Z</dcterms:created>
  <dcterms:modified xsi:type="dcterms:W3CDTF">2024-06-19T01:09:54Z</dcterms:modified>
</cp:coreProperties>
</file>