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41" autoAdjust="0"/>
  </p:normalViewPr>
  <p:slideViewPr>
    <p:cSldViewPr>
      <p:cViewPr varScale="1">
        <p:scale>
          <a:sx n="58" d="100"/>
          <a:sy n="58" d="100"/>
        </p:scale>
        <p:origin x="10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2024年12月12日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SJ-90C</a:t>
            </a:r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スマホスタンド付マルチケーブルセット　 　　　　　　　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79512" y="486916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666167" y="1411013"/>
            <a:ext cx="4752528" cy="393954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Φ84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：化粧箱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商品重量　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ｇ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個装サイズ：約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個装重量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51g</a:t>
            </a:r>
            <a:endParaRPr lang="ja-JP" altLang="en-US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個（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100x2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：中国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外装サイズ：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ＪＡＮ　　 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:4562214411929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フルカラー印刷対応</a:t>
            </a:r>
            <a:endParaRPr lang="en-US" altLang="ja-JP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左記の印刷範囲はパッド印刷です。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takatsuki.hiro@shoei-industry.com</a:t>
            </a:r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F8698BAB-4C8F-441D-A61D-BBC7CB2CAAAF}"/>
              </a:ext>
            </a:extLst>
          </p:cNvPr>
          <p:cNvSpPr/>
          <p:nvPr/>
        </p:nvSpPr>
        <p:spPr>
          <a:xfrm rot="2749112">
            <a:off x="697479" y="1911042"/>
            <a:ext cx="266382" cy="669123"/>
          </a:xfrm>
          <a:prstGeom prst="parallelogram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F7D48-3041-4728-9986-6223705748DB}"/>
              </a:ext>
            </a:extLst>
          </p:cNvPr>
          <p:cNvSpPr txBox="1"/>
          <p:nvPr/>
        </p:nvSpPr>
        <p:spPr>
          <a:xfrm>
            <a:off x="4666167" y="507632"/>
            <a:ext cx="4464496" cy="83099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上代 ：</a:t>
            </a:r>
            <a:r>
              <a:rPr lang="en-US" altLang="ja-JP" sz="240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sz="240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［</a:t>
            </a:r>
            <a:r>
              <a:rPr lang="ja-JP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pPr marL="809625" indent="-809625"/>
            <a:endParaRPr lang="en-US" altLang="ja-JP" sz="24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A78957-BB08-02DC-2465-24A91DE92375}"/>
              </a:ext>
            </a:extLst>
          </p:cNvPr>
          <p:cNvSpPr txBox="1"/>
          <p:nvPr/>
        </p:nvSpPr>
        <p:spPr>
          <a:xfrm>
            <a:off x="35496" y="5169515"/>
            <a:ext cx="4732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USB、Type-C,lightning、micro Aのすべての端子に対応したケーブルセット。ケースはスマホスタンドになります。携帯に便利なコンパクトサイズ。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C328712-1327-958C-0520-E84EE10F8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20"/>
          <a:stretch/>
        </p:blipFill>
        <p:spPr>
          <a:xfrm>
            <a:off x="3099195" y="768603"/>
            <a:ext cx="1440160" cy="16428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CD6F7EF-6CC6-DEC3-1C6C-FF272978B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20" y="584037"/>
            <a:ext cx="2850368" cy="21033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D1C99A-7D06-11F9-13F4-4A6C0AFF8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93" y="2901286"/>
            <a:ext cx="2347067" cy="15947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21FCFDD-A3D9-33C5-D6F8-7A559D1343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0" t="17726" r="26211" b="9396"/>
          <a:stretch/>
        </p:blipFill>
        <p:spPr>
          <a:xfrm>
            <a:off x="187341" y="2987781"/>
            <a:ext cx="1506216" cy="1416063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C84C162C-1532-246A-BBF4-C4A51E32FFFB}"/>
              </a:ext>
            </a:extLst>
          </p:cNvPr>
          <p:cNvSpPr/>
          <p:nvPr/>
        </p:nvSpPr>
        <p:spPr>
          <a:xfrm>
            <a:off x="611560" y="3429000"/>
            <a:ext cx="576064" cy="58600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7FDA3C-A77B-2433-C2C6-D1D3035EF9BA}"/>
              </a:ext>
            </a:extLst>
          </p:cNvPr>
          <p:cNvSpPr txBox="1"/>
          <p:nvPr/>
        </p:nvSpPr>
        <p:spPr>
          <a:xfrm>
            <a:off x="395536" y="4403844"/>
            <a:ext cx="1184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印刷範囲</a:t>
            </a:r>
            <a:r>
              <a:rPr kumimoji="1" lang="en-US" altLang="ja-JP" sz="1000" dirty="0"/>
              <a:t>Φ30㎜</a:t>
            </a:r>
            <a:endParaRPr kumimoji="1" lang="ja-JP" altLang="en-US" sz="10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E792287-640C-DD0E-F1EB-CEB1540C6C8F}"/>
              </a:ext>
            </a:extLst>
          </p:cNvPr>
          <p:cNvSpPr/>
          <p:nvPr/>
        </p:nvSpPr>
        <p:spPr>
          <a:xfrm rot="19328352">
            <a:off x="2463270" y="3729710"/>
            <a:ext cx="67095" cy="2242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CF72B201-0815-0C02-C140-970C46237F78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>
            <a:off x="2303748" y="2901286"/>
            <a:ext cx="166584" cy="961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7814D95-0512-5F3D-6464-7FA2430D8E3C}"/>
              </a:ext>
            </a:extLst>
          </p:cNvPr>
          <p:cNvSpPr txBox="1"/>
          <p:nvPr/>
        </p:nvSpPr>
        <p:spPr>
          <a:xfrm>
            <a:off x="2195736" y="270665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印刷範囲</a:t>
            </a:r>
            <a:r>
              <a:rPr lang="en-US" altLang="ja-JP" sz="1000" dirty="0"/>
              <a:t>25x3</a:t>
            </a:r>
            <a:r>
              <a:rPr kumimoji="1" lang="en-US" altLang="ja-JP" sz="1000" dirty="0"/>
              <a:t>0㎜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58279845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</TotalTime>
  <Words>147</Words>
  <Application>Microsoft Office PowerPoint</Application>
  <PresentationFormat>画面に合わせる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箕弘 高槻</cp:lastModifiedBy>
  <cp:revision>408</cp:revision>
  <cp:lastPrinted>2021-05-02T04:49:49Z</cp:lastPrinted>
  <dcterms:created xsi:type="dcterms:W3CDTF">2017-02-20T08:36:49Z</dcterms:created>
  <dcterms:modified xsi:type="dcterms:W3CDTF">2024-12-12T02:26:16Z</dcterms:modified>
</cp:coreProperties>
</file>