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7" d="100"/>
          <a:sy n="87" d="100"/>
        </p:scale>
        <p:origin x="12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2024年6月19日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エココンパクトミラー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1" y="1340768"/>
            <a:ext cx="4572000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60x65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：化粧箱（箱入り重量約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38g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：ＡＢＳ（麦繊維１０％）、鏡他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：生なり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ＪＡＮ　　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4562214411936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43450" y="4999297"/>
            <a:ext cx="4120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環境に配慮した素材（麦繊維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％ 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ABS</a:t>
            </a:r>
            <a:r>
              <a:rPr lang="ja-JP" altLang="en-US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樹脂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lang="ja-JP" altLang="en-US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％）のコンパクトミラー。片側のミラーの倍率は約</a:t>
            </a:r>
            <a:r>
              <a:rPr lang="en-US" altLang="ja-JP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b="0" i="0" dirty="0">
                <a:solidFill>
                  <a:srgbClr val="333333"/>
                </a:solidFill>
                <a:effectLst/>
                <a:highlight>
                  <a:srgbClr val="F0FFFF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倍。</a:t>
            </a: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EBE6EEC-E6B1-501D-BFFB-9D9F3A25C9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48748"/>
            <a:ext cx="3798022" cy="267360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58CC88F-2E99-AB4A-3DB1-CF70BE63F50C}"/>
              </a:ext>
            </a:extLst>
          </p:cNvPr>
          <p:cNvSpPr/>
          <p:nvPr/>
        </p:nvSpPr>
        <p:spPr>
          <a:xfrm>
            <a:off x="2843808" y="2420888"/>
            <a:ext cx="576064" cy="4320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FD6531-FDFB-F095-777D-EEB550018486}"/>
              </a:ext>
            </a:extLst>
          </p:cNvPr>
          <p:cNvSpPr txBox="1"/>
          <p:nvPr/>
        </p:nvSpPr>
        <p:spPr>
          <a:xfrm>
            <a:off x="2465366" y="329080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印刷範囲</a:t>
            </a:r>
            <a:r>
              <a:rPr kumimoji="1" lang="en-US" altLang="ja-JP" sz="1000" dirty="0"/>
              <a:t>40x40㎜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80812419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08B9C61004F043932BDC48EC4B4ED5" ma:contentTypeVersion="15" ma:contentTypeDescription="新しいドキュメントを作成します。" ma:contentTypeScope="" ma:versionID="5f7ec98a1a94750b1b2df95cb5e41fe5">
  <xsd:schema xmlns:xsd="http://www.w3.org/2001/XMLSchema" xmlns:xs="http://www.w3.org/2001/XMLSchema" xmlns:p="http://schemas.microsoft.com/office/2006/metadata/properties" xmlns:ns2="ababa6cc-83bb-4fb9-b14b-561c7ddf58c8" xmlns:ns3="65a050c5-518e-4cfd-a2a3-8f6d89fb8a55" targetNamespace="http://schemas.microsoft.com/office/2006/metadata/properties" ma:root="true" ma:fieldsID="9a4ead059f96d4918305b9f39a575613" ns2:_="" ns3:_="">
    <xsd:import namespace="ababa6cc-83bb-4fb9-b14b-561c7ddf58c8"/>
    <xsd:import namespace="65a050c5-518e-4cfd-a2a3-8f6d89fb8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a6cc-83bb-4fb9-b14b-561c7ddf5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5427888a-6bbe-408e-b448-56302eb84e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050c5-518e-4cfd-a2a3-8f6d89fb8a5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e2aa29-6e74-42fc-9fd4-8d4b11095889}" ma:internalName="TaxCatchAll" ma:showField="CatchAllData" ma:web="65a050c5-518e-4cfd-a2a3-8f6d89fb8a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651EFE-75A5-421E-AC0D-144419809987}"/>
</file>

<file path=customXml/itemProps2.xml><?xml version="1.0" encoding="utf-8"?>
<ds:datastoreItem xmlns:ds="http://schemas.openxmlformats.org/officeDocument/2006/customXml" ds:itemID="{7AEEDDFF-06A3-43D0-BAA3-A49F1554F32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2969</TotalTime>
  <Words>155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298</cp:revision>
  <cp:lastPrinted>2022-11-18T03:24:56Z</cp:lastPrinted>
  <dcterms:created xsi:type="dcterms:W3CDTF">2017-02-20T08:36:49Z</dcterms:created>
  <dcterms:modified xsi:type="dcterms:W3CDTF">2024-06-19T01:14:36Z</dcterms:modified>
</cp:coreProperties>
</file>