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54" d="100"/>
          <a:sy n="54" d="100"/>
        </p:scale>
        <p:origin x="12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2024年10月8日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1W</a:t>
            </a:r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アルミライト　</a:t>
            </a:r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SJ-38L</a:t>
            </a:r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22451" y="1280951"/>
            <a:ext cx="4621548" cy="35394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31x31mm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：窓つき化粧箱入り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：アルミ他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：シルバー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:4562214411967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36706" y="496015"/>
            <a:ext cx="3348372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29" y="5565189"/>
            <a:ext cx="3981671" cy="96455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140618" y="5040131"/>
            <a:ext cx="455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スタイリッシュなフォルムに１</a:t>
            </a:r>
            <a:r>
              <a:rPr lang="en-US" altLang="ja-JP" dirty="0"/>
              <a:t>W </a:t>
            </a:r>
            <a:r>
              <a:rPr lang="ja-JP" altLang="en-US" dirty="0"/>
              <a:t>の強力ライト</a:t>
            </a:r>
            <a:r>
              <a:rPr lang="en-US" altLang="ja-JP" dirty="0"/>
              <a:t>!</a:t>
            </a:r>
            <a:r>
              <a:rPr lang="ja-JP" altLang="en-US" dirty="0"/>
              <a:t>携帯に便利なストラップ付。緊急時だけでなく、アウトドア・キャンプ、夜間ウォーキングにも大活躍。</a:t>
            </a:r>
            <a:endParaRPr lang="en-US" altLang="ja-JP" dirty="0"/>
          </a:p>
          <a:p>
            <a:endParaRPr lang="en-US" altLang="ja-JP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1662902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46F552C-A48B-ACA2-0147-5CE6E3EA571A}"/>
              </a:ext>
            </a:extLst>
          </p:cNvPr>
          <p:cNvSpPr/>
          <p:nvPr/>
        </p:nvSpPr>
        <p:spPr>
          <a:xfrm>
            <a:off x="-108520" y="38891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338D4D1-F90C-2CEC-9F3E-8EB4CADC97BF}"/>
              </a:ext>
            </a:extLst>
          </p:cNvPr>
          <p:cNvSpPr/>
          <p:nvPr/>
        </p:nvSpPr>
        <p:spPr>
          <a:xfrm rot="156508">
            <a:off x="1903660" y="1644730"/>
            <a:ext cx="648072" cy="1924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0DF5DE-C7D4-D4F8-B1C5-69A3099CFD95}"/>
              </a:ext>
            </a:extLst>
          </p:cNvPr>
          <p:cNvSpPr txBox="1"/>
          <p:nvPr/>
        </p:nvSpPr>
        <p:spPr>
          <a:xfrm>
            <a:off x="1438178" y="266841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印刷範囲：</a:t>
            </a:r>
            <a:r>
              <a:rPr kumimoji="1" lang="en-US" altLang="ja-JP" dirty="0"/>
              <a:t>H7xW45㎜</a:t>
            </a:r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DE7F323-EB4B-078D-5A59-556B799E57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4" t="24529" r="23825" b="31508"/>
          <a:stretch/>
        </p:blipFill>
        <p:spPr>
          <a:xfrm>
            <a:off x="43407" y="521664"/>
            <a:ext cx="4368578" cy="201569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9282CC-4350-9381-3CA3-EAA9C88063B9}"/>
              </a:ext>
            </a:extLst>
          </p:cNvPr>
          <p:cNvSpPr/>
          <p:nvPr/>
        </p:nvSpPr>
        <p:spPr>
          <a:xfrm rot="20452004">
            <a:off x="2578074" y="1339590"/>
            <a:ext cx="832190" cy="27631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3146D395-E12A-C22C-AC78-472C7C1B5F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192" y="3171301"/>
            <a:ext cx="2392096" cy="15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08B9C61004F043932BDC48EC4B4ED5" ma:contentTypeVersion="15" ma:contentTypeDescription="新しいドキュメントを作成します。" ma:contentTypeScope="" ma:versionID="5f7ec98a1a94750b1b2df95cb5e41fe5">
  <xsd:schema xmlns:xsd="http://www.w3.org/2001/XMLSchema" xmlns:xs="http://www.w3.org/2001/XMLSchema" xmlns:p="http://schemas.microsoft.com/office/2006/metadata/properties" xmlns:ns2="ababa6cc-83bb-4fb9-b14b-561c7ddf58c8" xmlns:ns3="65a050c5-518e-4cfd-a2a3-8f6d89fb8a55" targetNamespace="http://schemas.microsoft.com/office/2006/metadata/properties" ma:root="true" ma:fieldsID="9a4ead059f96d4918305b9f39a575613" ns2:_="" ns3:_="">
    <xsd:import namespace="ababa6cc-83bb-4fb9-b14b-561c7ddf58c8"/>
    <xsd:import namespace="65a050c5-518e-4cfd-a2a3-8f6d89fb8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a6cc-83bb-4fb9-b14b-561c7ddf5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5427888a-6bbe-408e-b448-56302eb84e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050c5-518e-4cfd-a2a3-8f6d89fb8a5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e2aa29-6e74-42fc-9fd4-8d4b11095889}" ma:internalName="TaxCatchAll" ma:showField="CatchAllData" ma:web="65a050c5-518e-4cfd-a2a3-8f6d89fb8a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a050c5-518e-4cfd-a2a3-8f6d89fb8a55" xsi:nil="true"/>
    <lcf76f155ced4ddcb4097134ff3c332f xmlns="ababa6cc-83bb-4fb9-b14b-561c7ddf58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C0EF8BF-0845-427D-A80E-EEBC66053FB9}"/>
</file>

<file path=customXml/itemProps2.xml><?xml version="1.0" encoding="utf-8"?>
<ds:datastoreItem xmlns:ds="http://schemas.openxmlformats.org/officeDocument/2006/customXml" ds:itemID="{A93DCA89-0B83-4FCC-B221-1193B59C1ED5}"/>
</file>

<file path=customXml/itemProps3.xml><?xml version="1.0" encoding="utf-8"?>
<ds:datastoreItem xmlns:ds="http://schemas.openxmlformats.org/officeDocument/2006/customXml" ds:itemID="{4A864706-F24D-4C7E-99A0-CCCFAABD26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3463</TotalTime>
  <Words>143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Google Sans</vt:lpstr>
      <vt:lpstr>Meiryo UI</vt:lpstr>
      <vt:lpstr>ＭＳ ゴシック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278</cp:revision>
  <cp:lastPrinted>2023-10-10T04:59:30Z</cp:lastPrinted>
  <dcterms:created xsi:type="dcterms:W3CDTF">2017-02-20T08:36:49Z</dcterms:created>
  <dcterms:modified xsi:type="dcterms:W3CDTF">2024-10-08T01:50:57Z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0x0101002108B9C61004F043932BDC48EC4B4ED5</vt:lpwstr>
  </property>
</Properties>
</file>