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2024年8月1日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モバイルマルチスタンド　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SJ-55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22451" y="1280951"/>
            <a:ext cx="462154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Ｘ４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91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箱サイズ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50x25mm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：化粧箱入り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ABS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:4562214411943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（１００ｘ２）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6706" y="496015"/>
            <a:ext cx="3348372" cy="6463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29" y="5565189"/>
            <a:ext cx="3981671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140618" y="5040131"/>
            <a:ext cx="45597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様々な形に変形して、スマホ、タブレット、</a:t>
            </a:r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PC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のスタンドとして使えます。</a:t>
            </a:r>
            <a:endParaRPr lang="en-US" altLang="ja-JP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コンパクトにおりたためるので携帯、収納に便利です。</a:t>
            </a:r>
          </a:p>
          <a:p>
            <a:endParaRPr lang="en-US" altLang="ja-JP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46F552C-A48B-ACA2-0147-5CE6E3EA571A}"/>
              </a:ext>
            </a:extLst>
          </p:cNvPr>
          <p:cNvSpPr/>
          <p:nvPr/>
        </p:nvSpPr>
        <p:spPr>
          <a:xfrm>
            <a:off x="-108520" y="38891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338D4D1-F90C-2CEC-9F3E-8EB4CADC97BF}"/>
              </a:ext>
            </a:extLst>
          </p:cNvPr>
          <p:cNvSpPr/>
          <p:nvPr/>
        </p:nvSpPr>
        <p:spPr>
          <a:xfrm rot="156508">
            <a:off x="1903660" y="1644730"/>
            <a:ext cx="648072" cy="1924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38A036A-770E-8EB5-A313-EA36493F4E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12" y="2542650"/>
            <a:ext cx="4283968" cy="218230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B9D49189-E890-23C8-3A7E-DF60180170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01" t="17395" r="33867" b="11717"/>
          <a:stretch/>
        </p:blipFill>
        <p:spPr>
          <a:xfrm rot="16200000">
            <a:off x="1255469" y="-568733"/>
            <a:ext cx="1773029" cy="3816424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9282CC-4350-9381-3CA3-EAA9C88063B9}"/>
              </a:ext>
            </a:extLst>
          </p:cNvPr>
          <p:cNvSpPr/>
          <p:nvPr/>
        </p:nvSpPr>
        <p:spPr>
          <a:xfrm>
            <a:off x="1403648" y="1407034"/>
            <a:ext cx="1130214" cy="221766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0DF5DE-C7D4-D4F8-B1C5-69A3099CFD95}"/>
              </a:ext>
            </a:extLst>
          </p:cNvPr>
          <p:cNvSpPr txBox="1"/>
          <p:nvPr/>
        </p:nvSpPr>
        <p:spPr>
          <a:xfrm>
            <a:off x="899592" y="209800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印刷範囲：</a:t>
            </a:r>
            <a:r>
              <a:rPr kumimoji="1" lang="en-US" altLang="ja-JP" dirty="0"/>
              <a:t>H7xW45㎜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050c5-518e-4cfd-a2a3-8f6d89fb8a55" xsi:nil="true"/>
    <lcf76f155ced4ddcb4097134ff3c332f xmlns="ababa6cc-83bb-4fb9-b14b-561c7ddf58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C3047AF-B77C-4402-8870-1262B0B584E2}"/>
</file>

<file path=customXml/itemProps2.xml><?xml version="1.0" encoding="utf-8"?>
<ds:datastoreItem xmlns:ds="http://schemas.openxmlformats.org/officeDocument/2006/customXml" ds:itemID="{4CAD566F-93F1-4838-8F7B-82956C2F1A28}"/>
</file>

<file path=customXml/itemProps3.xml><?xml version="1.0" encoding="utf-8"?>
<ds:datastoreItem xmlns:ds="http://schemas.openxmlformats.org/officeDocument/2006/customXml" ds:itemID="{EBDCF2DB-7949-4778-B9EF-F1341F4A44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3403</TotalTime>
  <Words>144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Google Sans</vt:lpstr>
      <vt:lpstr>Meiryo UI</vt:lpstr>
      <vt:lpstr>ＭＳ ゴシック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277</cp:revision>
  <cp:lastPrinted>2023-10-10T04:59:30Z</cp:lastPrinted>
  <dcterms:created xsi:type="dcterms:W3CDTF">2017-02-20T08:36:49Z</dcterms:created>
  <dcterms:modified xsi:type="dcterms:W3CDTF">2024-08-01T11:03:50Z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0x0101002108B9C61004F043932BDC48EC4B4ED5</vt:lpwstr>
  </property>
</Properties>
</file>