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4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2024年10月9日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モバイルマルチスタンド　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SJ-55</a:t>
            </a:r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22451" y="1280951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Ｘ４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50x25mm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:4562214411943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（１００ｘ２）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560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140618" y="5040131"/>
            <a:ext cx="4559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様々な形に変形して、スマホ、タブレット、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のスタンドとして使えます。</a:t>
            </a:r>
            <a:endParaRPr lang="en-US" altLang="ja-JP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コンパクトにおりたためるので携帯、収納に便利です。</a:t>
            </a:r>
          </a:p>
          <a:p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6F552C-A48B-ACA2-0147-5CE6E3EA571A}"/>
              </a:ext>
            </a:extLst>
          </p:cNvPr>
          <p:cNvSpPr/>
          <p:nvPr/>
        </p:nvSpPr>
        <p:spPr>
          <a:xfrm>
            <a:off x="-108520" y="3889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338D4D1-F90C-2CEC-9F3E-8EB4CADC97BF}"/>
              </a:ext>
            </a:extLst>
          </p:cNvPr>
          <p:cNvSpPr/>
          <p:nvPr/>
        </p:nvSpPr>
        <p:spPr>
          <a:xfrm rot="156508">
            <a:off x="1903660" y="1644730"/>
            <a:ext cx="648072" cy="1924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8A036A-770E-8EB5-A313-EA36493F4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2" y="2542650"/>
            <a:ext cx="4283968" cy="218230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9D49189-E890-23C8-3A7E-DF60180170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1" t="17395" r="33867" b="11717"/>
          <a:stretch/>
        </p:blipFill>
        <p:spPr>
          <a:xfrm rot="16200000">
            <a:off x="1255469" y="-568733"/>
            <a:ext cx="1773029" cy="381642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9282CC-4350-9381-3CA3-EAA9C88063B9}"/>
              </a:ext>
            </a:extLst>
          </p:cNvPr>
          <p:cNvSpPr/>
          <p:nvPr/>
        </p:nvSpPr>
        <p:spPr>
          <a:xfrm>
            <a:off x="1403648" y="1407034"/>
            <a:ext cx="1130214" cy="22176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0DF5DE-C7D4-D4F8-B1C5-69A3099CFD95}"/>
              </a:ext>
            </a:extLst>
          </p:cNvPr>
          <p:cNvSpPr txBox="1"/>
          <p:nvPr/>
        </p:nvSpPr>
        <p:spPr>
          <a:xfrm>
            <a:off x="899592" y="209800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印刷範囲：</a:t>
            </a:r>
            <a:r>
              <a:rPr kumimoji="1" lang="en-US" altLang="ja-JP" dirty="0"/>
              <a:t>H7xW45㎜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144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Google Sans</vt:lpstr>
      <vt:lpstr>Meiryo UI</vt:lpstr>
      <vt:lpstr>ＭＳ ゴシック</vt:lpstr>
      <vt:lpstr>メイリオ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278</cp:revision>
  <cp:lastPrinted>2023-10-10T04:59:30Z</cp:lastPrinted>
  <dcterms:created xsi:type="dcterms:W3CDTF">2017-02-20T08:36:49Z</dcterms:created>
  <dcterms:modified xsi:type="dcterms:W3CDTF">2024-10-09T07:27:45Z</dcterms:modified>
</cp:coreProperties>
</file>