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2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2024年9月27日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SJ-130</a:t>
            </a:r>
            <a:r>
              <a:rPr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ランタン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de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懐中電灯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99992" y="1052736"/>
            <a:ext cx="4752528" cy="40934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180x130x90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㎜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重量　　　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箱入重量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257g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ABS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：黒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:4562214411950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電池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本使用（別売）</a:t>
            </a:r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179512" y="4941168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大きなハンドルのついた持ち易い懐中電灯スタイル。</a:t>
            </a:r>
            <a:endParaRPr lang="en-US" altLang="ja-JP" dirty="0"/>
          </a:p>
          <a:p>
            <a:r>
              <a:rPr lang="ja-JP" altLang="en-US" dirty="0"/>
              <a:t>懐中電灯はもとよりランタンとしてもご使用いただけます。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9AF4FF-B640-4A9F-AE82-AB78E6274F99}"/>
              </a:ext>
            </a:extLst>
          </p:cNvPr>
          <p:cNvSpPr txBox="1"/>
          <p:nvPr/>
        </p:nvSpPr>
        <p:spPr>
          <a:xfrm>
            <a:off x="4610739" y="476672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  <a:r>
              <a:rPr lang="ja-JP" altLang="en-US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B8CCEB3-2EA4-4959-B958-CEBB9CE229BA}"/>
              </a:ext>
            </a:extLst>
          </p:cNvPr>
          <p:cNvSpPr/>
          <p:nvPr/>
        </p:nvSpPr>
        <p:spPr>
          <a:xfrm>
            <a:off x="868945" y="1898816"/>
            <a:ext cx="474487" cy="365407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B517161-7DA8-8E85-8B50-59DCE8171F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53213"/>
            <a:ext cx="3456384" cy="230459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2E8BB3B-8EE7-F5C9-13A2-A74B27DD5F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19173"/>
            <a:ext cx="1553017" cy="103549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ACC4FBD-BD5B-9809-EB1A-C78D846830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277256"/>
            <a:ext cx="1033095" cy="154941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41BFB1E-C18A-B33E-FF76-0712FBE9FB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588" y="3199948"/>
            <a:ext cx="1093089" cy="163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70102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050c5-518e-4cfd-a2a3-8f6d89fb8a55" xsi:nil="true"/>
    <lcf76f155ced4ddcb4097134ff3c332f xmlns="ababa6cc-83bb-4fb9-b14b-561c7ddf58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73470B-B60E-4DA0-8533-680CE0CA4974}"/>
</file>

<file path=customXml/itemProps2.xml><?xml version="1.0" encoding="utf-8"?>
<ds:datastoreItem xmlns:ds="http://schemas.openxmlformats.org/officeDocument/2006/customXml" ds:itemID="{02569BCF-1476-4446-BCCA-C0C11E26CC93}"/>
</file>

<file path=customXml/itemProps3.xml><?xml version="1.0" encoding="utf-8"?>
<ds:datastoreItem xmlns:ds="http://schemas.openxmlformats.org/officeDocument/2006/customXml" ds:itemID="{789941EB-336C-4133-B2B3-6EBBDDF16C0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2625</TotalTime>
  <Words>139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368</cp:revision>
  <cp:lastPrinted>2024-09-27T00:19:46Z</cp:lastPrinted>
  <dcterms:created xsi:type="dcterms:W3CDTF">2017-02-20T08:36:49Z</dcterms:created>
  <dcterms:modified xsi:type="dcterms:W3CDTF">2024-09-27T00:19:56Z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0x0101002108B9C61004F043932BDC48EC4B4ED5</vt:lpwstr>
  </property>
</Properties>
</file>