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7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80" d="100"/>
          <a:sy n="80" d="100"/>
        </p:scale>
        <p:origin x="15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0D7B4-6855-4C27-A95A-734C6E82FA5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227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2024年12月23日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2024年12月23日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2024年12月23日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2024年12月23日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2024年12月23日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2024年12月23日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2024年12月23日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2024年12月23日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2024年12月23日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2024年12月23日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2024年12月23日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2024年12月23日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6691672"/>
            <a:ext cx="9144000" cy="1663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" y="13047"/>
            <a:ext cx="91439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ＳＪ－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９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名刺が入る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!5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色付箋メモセット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endParaRPr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>
            <a:off x="179512" y="4869160"/>
            <a:ext cx="4248472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572000" y="1060470"/>
            <a:ext cx="4713789" cy="378565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：１個～　下代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30,000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円未満送料別途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サイズ　　 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54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82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袋サイズ　 ：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：カードホルダー付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OPP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袋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個装重量　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11g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：紙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色　　　　  ：白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1,000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個（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個）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外箱サイズ：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内箱サイズ：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：中国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endParaRPr lang="ja-JP" altLang="en-US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10739" y="611396"/>
            <a:ext cx="4464496" cy="36933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 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90</a:t>
            </a:r>
            <a:r>
              <a:rPr lang="ja-JP" altLang="en-US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税別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4610739" y="5342553"/>
            <a:ext cx="4209733" cy="1038775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44008" y="5383898"/>
            <a:ext cx="4176464" cy="997430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13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12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1300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shoei@bridge.ocn.ne.jp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4238B80-4E40-4267-AD9A-A29A3BE7BFA5}"/>
              </a:ext>
            </a:extLst>
          </p:cNvPr>
          <p:cNvSpPr txBox="1"/>
          <p:nvPr/>
        </p:nvSpPr>
        <p:spPr>
          <a:xfrm>
            <a:off x="251520" y="5041752"/>
            <a:ext cx="38164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ノヴェルティーの定番、付箋メモ。</a:t>
            </a:r>
            <a:endParaRPr lang="en-US" altLang="ja-JP" dirty="0"/>
          </a:p>
          <a:p>
            <a:r>
              <a:rPr kumimoji="1" lang="ja-JP" altLang="en-US" dirty="0"/>
              <a:t>表紙に大きな印刷スペースで</a:t>
            </a:r>
            <a:r>
              <a:rPr kumimoji="1" lang="en-US" altLang="ja-JP" dirty="0"/>
              <a:t>PR</a:t>
            </a:r>
            <a:r>
              <a:rPr kumimoji="1" lang="ja-JP" altLang="en-US" dirty="0"/>
              <a:t>抜群。</a:t>
            </a:r>
            <a:endParaRPr kumimoji="1" lang="en-US" altLang="ja-JP" dirty="0"/>
          </a:p>
          <a:p>
            <a:r>
              <a:rPr lang="en-US" altLang="ja-JP" dirty="0"/>
              <a:t>OPP</a:t>
            </a:r>
            <a:r>
              <a:rPr lang="ja-JP" altLang="en-US" dirty="0"/>
              <a:t>袋に名刺やカードが入るポケットがついているので、展示会・年末年始のご挨拶・周年記念に大活躍です。</a:t>
            </a:r>
            <a:endParaRPr kumimoji="1" lang="en-US" altLang="ja-JP" dirty="0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E87AFF65-1187-440C-85FB-45F579015A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526"/>
          <a:stretch/>
        </p:blipFill>
        <p:spPr>
          <a:xfrm>
            <a:off x="428107" y="4135010"/>
            <a:ext cx="1733834" cy="310222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444F3FC-4C28-4205-8681-D2E2D055FB97}"/>
              </a:ext>
            </a:extLst>
          </p:cNvPr>
          <p:cNvSpPr txBox="1"/>
          <p:nvPr/>
        </p:nvSpPr>
        <p:spPr>
          <a:xfrm>
            <a:off x="2434546" y="4078813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名刺が入るポケット付</a:t>
            </a:r>
            <a:r>
              <a:rPr kumimoji="1" lang="en-US" altLang="ja-JP" sz="1200" dirty="0"/>
              <a:t>OPP</a:t>
            </a:r>
            <a:r>
              <a:rPr kumimoji="1" lang="ja-JP" altLang="en-US" sz="1200" dirty="0"/>
              <a:t>袋。</a:t>
            </a:r>
            <a:endParaRPr kumimoji="1" lang="en-US" altLang="ja-JP" sz="1200" dirty="0"/>
          </a:p>
          <a:p>
            <a:r>
              <a:rPr lang="ja-JP" altLang="en-US" sz="1200" dirty="0"/>
              <a:t>納品後に簡単に名刺やカードが入れれます。</a:t>
            </a:r>
            <a:endParaRPr kumimoji="1" lang="ja-JP" altLang="en-US" sz="1200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E92FC1A-973C-50B2-DC15-3680A15468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986" y="412031"/>
            <a:ext cx="3096344" cy="2064526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8DC7ADC1-6452-83F3-B5A8-4789FD68574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48" t="18053" r="16403" b="15089"/>
          <a:stretch/>
        </p:blipFill>
        <p:spPr>
          <a:xfrm>
            <a:off x="96997" y="2512133"/>
            <a:ext cx="2304256" cy="1445772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6A112350-DEEB-0646-64BD-7ACAD86D84C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6" t="11834" r="20051" b="10076"/>
          <a:stretch/>
        </p:blipFill>
        <p:spPr>
          <a:xfrm>
            <a:off x="2276158" y="2509171"/>
            <a:ext cx="2178497" cy="1534846"/>
          </a:xfrm>
          <a:prstGeom prst="rect">
            <a:avLst/>
          </a:prstGeom>
        </p:spPr>
      </p:pic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C1A7CD0-0CA8-EAFE-2277-1C073067A1BD}"/>
              </a:ext>
            </a:extLst>
          </p:cNvPr>
          <p:cNvSpPr/>
          <p:nvPr/>
        </p:nvSpPr>
        <p:spPr>
          <a:xfrm>
            <a:off x="611560" y="2786901"/>
            <a:ext cx="1296144" cy="514797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980044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108B9C61004F043932BDC48EC4B4ED5" ma:contentTypeVersion="15" ma:contentTypeDescription="新しいドキュメントを作成します。" ma:contentTypeScope="" ma:versionID="5f7ec98a1a94750b1b2df95cb5e41fe5">
  <xsd:schema xmlns:xsd="http://www.w3.org/2001/XMLSchema" xmlns:xs="http://www.w3.org/2001/XMLSchema" xmlns:p="http://schemas.microsoft.com/office/2006/metadata/properties" xmlns:ns2="ababa6cc-83bb-4fb9-b14b-561c7ddf58c8" xmlns:ns3="65a050c5-518e-4cfd-a2a3-8f6d89fb8a55" targetNamespace="http://schemas.microsoft.com/office/2006/metadata/properties" ma:root="true" ma:fieldsID="9a4ead059f96d4918305b9f39a575613" ns2:_="" ns3:_="">
    <xsd:import namespace="ababa6cc-83bb-4fb9-b14b-561c7ddf58c8"/>
    <xsd:import namespace="65a050c5-518e-4cfd-a2a3-8f6d89fb8a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aba6cc-83bb-4fb9-b14b-561c7ddf58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5427888a-6bbe-408e-b448-56302eb84e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a050c5-518e-4cfd-a2a3-8f6d89fb8a55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0e2aa29-6e74-42fc-9fd4-8d4b11095889}" ma:internalName="TaxCatchAll" ma:showField="CatchAllData" ma:web="65a050c5-518e-4cfd-a2a3-8f6d89fb8a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5a050c5-518e-4cfd-a2a3-8f6d89fb8a55" xsi:nil="true"/>
    <lcf76f155ced4ddcb4097134ff3c332f xmlns="ababa6cc-83bb-4fb9-b14b-561c7ddf58c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9E0C043-FEB5-4422-BF15-5E7BA9C87AAF}"/>
</file>

<file path=customXml/itemProps2.xml><?xml version="1.0" encoding="utf-8"?>
<ds:datastoreItem xmlns:ds="http://schemas.openxmlformats.org/officeDocument/2006/customXml" ds:itemID="{DE8C6E62-A75A-4614-BD0F-6725BEC13B40}"/>
</file>

<file path=customXml/itemProps3.xml><?xml version="1.0" encoding="utf-8"?>
<ds:datastoreItem xmlns:ds="http://schemas.openxmlformats.org/officeDocument/2006/customXml" ds:itemID="{95ACEC05-EBCF-46EF-B25C-3BC1FE01F79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2335</TotalTime>
  <Words>175</Words>
  <Application>Microsoft Office PowerPoint</Application>
  <PresentationFormat>画面に合わせる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ゴシック</vt:lpstr>
      <vt:lpstr>Arial</vt:lpstr>
      <vt:lpstr>Calibri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siori</cp:lastModifiedBy>
  <cp:revision>256</cp:revision>
  <cp:lastPrinted>2018-10-02T06:04:15Z</cp:lastPrinted>
  <dcterms:created xsi:type="dcterms:W3CDTF">2017-02-20T08:36:49Z</dcterms:created>
  <dcterms:modified xsi:type="dcterms:W3CDTF">2024-12-23T04:23:45Z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0x0101002108B9C61004F043932BDC48EC4B4ED5</vt:lpwstr>
  </property>
</Properties>
</file>