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7" r:id="rId2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94641" autoAdjust="0"/>
  </p:normalViewPr>
  <p:slideViewPr>
    <p:cSldViewPr>
      <p:cViewPr varScale="1">
        <p:scale>
          <a:sx n="80" d="100"/>
          <a:sy n="80" d="100"/>
        </p:scale>
        <p:origin x="1550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448" cy="496253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643" y="0"/>
            <a:ext cx="2945448" cy="496253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r">
              <a:defRPr sz="1200"/>
            </a:lvl1pPr>
          </a:lstStyle>
          <a:p>
            <a:fld id="{08797EC4-2705-4515-BE58-64DDD9DC19BD}" type="datetimeFigureOut">
              <a:rPr kumimoji="1" lang="ja-JP" altLang="en-US" smtClean="0"/>
              <a:t>2024/12/23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12" tIns="45656" rIns="91312" bIns="4565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085" y="4715192"/>
            <a:ext cx="5437506" cy="4466274"/>
          </a:xfrm>
          <a:prstGeom prst="rect">
            <a:avLst/>
          </a:prstGeom>
        </p:spPr>
        <p:txBody>
          <a:bodyPr vert="horz" lIns="91312" tIns="45656" rIns="91312" bIns="4565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800"/>
            <a:ext cx="2945448" cy="49625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643" y="9428800"/>
            <a:ext cx="2945448" cy="49625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r">
              <a:defRPr sz="1200"/>
            </a:lvl1pPr>
          </a:lstStyle>
          <a:p>
            <a:fld id="{9390D7B4-6855-4C27-A95A-734C6E82FA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4871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90D7B4-6855-4C27-A95A-734C6E82FA5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9227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4AF8F-BF8C-4EC6-8840-B6DA0F0BF0F3}" type="datetime4">
              <a:rPr kumimoji="1" lang="ja-JP" altLang="en-US" smtClean="0"/>
              <a:t>2024年12月23日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263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A3E1A-6EBC-4BF9-B8F8-D34717C8A089}" type="datetime4">
              <a:rPr kumimoji="1" lang="ja-JP" altLang="en-US" smtClean="0"/>
              <a:t>2024年12月23日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735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1A18F-7393-490D-9B85-49CD8833E1B7}" type="datetime4">
              <a:rPr kumimoji="1" lang="ja-JP" altLang="en-US" smtClean="0"/>
              <a:t>2024年12月23日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2013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45D90-3DC8-4BE7-9940-FEB80BE5211F}" type="datetime4">
              <a:rPr kumimoji="1" lang="ja-JP" altLang="en-US" smtClean="0"/>
              <a:t>2024年12月23日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30DA317-2743-4CD3-92CD-C62B178341E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77556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8BD1-0156-4D41-8C16-FFA89DFAF72B}" type="datetime4">
              <a:rPr kumimoji="1" lang="ja-JP" altLang="en-US" smtClean="0"/>
              <a:t>2024年12月23日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2372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D28F3-6EF8-4D65-9C34-941456F8DD37}" type="datetime4">
              <a:rPr kumimoji="1" lang="ja-JP" altLang="en-US" smtClean="0"/>
              <a:t>2024年12月23日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7166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88099-876F-4301-819D-66CB26B57013}" type="datetime4">
              <a:rPr kumimoji="1" lang="ja-JP" altLang="en-US" smtClean="0"/>
              <a:t>2024年12月23日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3275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17B74-EA3A-458A-B0BD-213A889D57B5}" type="datetime4">
              <a:rPr kumimoji="1" lang="ja-JP" altLang="en-US" smtClean="0"/>
              <a:t>2024年12月23日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6951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C601E-A970-44D3-B302-921ED221A1E9}" type="datetime4">
              <a:rPr kumimoji="1" lang="ja-JP" altLang="en-US" smtClean="0"/>
              <a:t>2024年12月23日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4957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D71BA-0EF3-4BCA-9FF3-6D96C23011C9}" type="datetime4">
              <a:rPr kumimoji="1" lang="ja-JP" altLang="en-US" smtClean="0"/>
              <a:t>2024年12月23日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5151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D4E8B-959B-4314-A91D-29E363D217B1}" type="datetime4">
              <a:rPr kumimoji="1" lang="ja-JP" altLang="en-US" smtClean="0"/>
              <a:t>2024年12月23日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8750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D9814-9E3C-41CE-8AAB-2211774899A7}" type="datetime4">
              <a:rPr kumimoji="1" lang="ja-JP" altLang="en-US" smtClean="0"/>
              <a:t>2024年12月23日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884368" y="44625"/>
            <a:ext cx="1125488" cy="288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92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0" y="6691672"/>
            <a:ext cx="9144000" cy="16632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028" y="13047"/>
            <a:ext cx="9143999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ＳＪ－</a:t>
            </a:r>
            <a:r>
              <a:rPr lang="en-US" altLang="ja-JP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</a:t>
            </a: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９</a:t>
            </a:r>
            <a:r>
              <a:rPr lang="en-US" altLang="ja-JP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F</a:t>
            </a: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名刺が入る</a:t>
            </a:r>
            <a:r>
              <a:rPr lang="en-US" altLang="ja-JP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!5</a:t>
            </a: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色付箋メモセット</a:t>
            </a:r>
            <a:r>
              <a:rPr lang="en-US" altLang="ja-JP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endParaRPr lang="ja-JP" altLang="en-US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7" name="直線コネクタ 16"/>
          <p:cNvCxnSpPr/>
          <p:nvPr/>
        </p:nvCxnSpPr>
        <p:spPr>
          <a:xfrm>
            <a:off x="179512" y="4869160"/>
            <a:ext cx="4248472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4572000" y="1060470"/>
            <a:ext cx="4713789" cy="3785652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defRPr u="sng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発送単位 ：１個～　下代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30,000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円未満送料別途</a:t>
            </a: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サイズ　　  ：約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54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82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ｍｍ</a:t>
            </a: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袋サイズ　 ：</a:t>
            </a: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個装形態 ：カードホルダー付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OPP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袋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個装重量　：約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11g</a:t>
            </a:r>
            <a:endParaRPr lang="ja-JP" altLang="en-US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材質　　　 ：紙</a:t>
            </a: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色　　　　  ：白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入数　　　 ：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1,000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個（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100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個）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外箱サイズ：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内箱サイズ：</a:t>
            </a: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生産国　　：中国</a:t>
            </a: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備考　　　 ：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endParaRPr lang="ja-JP" altLang="en-US" sz="12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2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</a:t>
            </a:r>
          </a:p>
          <a:p>
            <a:pPr marL="809625" indent="-809625"/>
            <a:r>
              <a:rPr lang="ja-JP" altLang="en-US" sz="12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2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</a:t>
            </a:r>
            <a:endParaRPr lang="en-US" altLang="ja-JP" sz="12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610739" y="611396"/>
            <a:ext cx="4464496" cy="369332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defRPr u="sng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pPr marL="809625" indent="-809625"/>
            <a:r>
              <a:rPr lang="ja-JP" altLang="en-US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参考上代 </a:t>
            </a:r>
            <a:r>
              <a:rPr lang="ja-JP" altLang="ja-JP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u="none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90</a:t>
            </a:r>
            <a:r>
              <a:rPr lang="ja-JP" altLang="en-US" u="none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円</a:t>
            </a:r>
            <a:r>
              <a:rPr lang="en-US" altLang="ja-JP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ja-JP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税別</a:t>
            </a:r>
            <a:r>
              <a:rPr lang="en-US" altLang="ja-JP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</a:p>
        </p:txBody>
      </p:sp>
      <p:sp>
        <p:nvSpPr>
          <p:cNvPr id="16" name="角丸四角形 15"/>
          <p:cNvSpPr/>
          <p:nvPr/>
        </p:nvSpPr>
        <p:spPr>
          <a:xfrm>
            <a:off x="4610739" y="5342553"/>
            <a:ext cx="4209733" cy="1038775"/>
          </a:xfrm>
          <a:prstGeom prst="roundRect">
            <a:avLst>
              <a:gd name="adj" fmla="val 4049"/>
            </a:avLst>
          </a:prstGeom>
          <a:noFill/>
          <a:ln w="19050" cap="rnd">
            <a:solidFill>
              <a:schemeClr val="bg1">
                <a:lumMod val="65000"/>
              </a:schemeClr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644008" y="5383898"/>
            <a:ext cx="4176464" cy="997430"/>
          </a:xfrm>
          <a:prstGeom prst="rect">
            <a:avLst/>
          </a:prstGeom>
          <a:noFill/>
          <a:ln>
            <a:noFill/>
          </a:ln>
        </p:spPr>
        <p:txBody>
          <a:bodyPr wrap="square" lIns="36000" tIns="36000" rIns="36000" bIns="36000" rtlCol="0" anchor="t" anchorCtr="0">
            <a:noAutofit/>
          </a:bodyPr>
          <a:lstStyle/>
          <a:p>
            <a:pPr>
              <a:lnSpc>
                <a:spcPts val="1300"/>
              </a:lnSpc>
            </a:pPr>
            <a:r>
              <a:rPr lang="ja-JP" altLang="en-US" sz="1400" dirty="0"/>
              <a:t>株式会社　昭栄精化工業　　担当　高槻　箕弘</a:t>
            </a:r>
            <a:endParaRPr lang="en-US" altLang="ja-JP" sz="1400" dirty="0"/>
          </a:p>
          <a:p>
            <a:pPr>
              <a:lnSpc>
                <a:spcPts val="1300"/>
              </a:lnSpc>
            </a:pPr>
            <a:endParaRPr lang="en-US" altLang="ja-JP" sz="1400" dirty="0"/>
          </a:p>
          <a:p>
            <a:pPr>
              <a:lnSpc>
                <a:spcPts val="1200"/>
              </a:lnSpc>
            </a:pPr>
            <a:r>
              <a:rPr lang="ja-JP" altLang="en-US" sz="1400" dirty="0"/>
              <a:t>〒</a:t>
            </a:r>
            <a:r>
              <a:rPr lang="en-US" altLang="ja-JP" sz="1400" dirty="0"/>
              <a:t>577-0026</a:t>
            </a:r>
            <a:r>
              <a:rPr lang="ja-JP" altLang="en-US" sz="1400" dirty="0"/>
              <a:t>　東大阪市新家東町</a:t>
            </a:r>
            <a:r>
              <a:rPr lang="en-US" altLang="ja-JP" sz="1400" dirty="0"/>
              <a:t>2-16</a:t>
            </a:r>
          </a:p>
          <a:p>
            <a:pPr>
              <a:lnSpc>
                <a:spcPts val="1200"/>
              </a:lnSpc>
            </a:pPr>
            <a:endParaRPr lang="en-US" altLang="ja-JP" sz="1400" dirty="0"/>
          </a:p>
          <a:p>
            <a:pPr>
              <a:lnSpc>
                <a:spcPts val="1200"/>
              </a:lnSpc>
            </a:pPr>
            <a:r>
              <a:rPr lang="en-US" altLang="ja-JP" sz="1400" dirty="0"/>
              <a:t>TEL</a:t>
            </a:r>
            <a:r>
              <a:rPr lang="ja-JP" altLang="en-US" sz="1400" dirty="0"/>
              <a:t>　</a:t>
            </a:r>
            <a:r>
              <a:rPr lang="en-US" altLang="ja-JP" sz="1400" dirty="0"/>
              <a:t>06-6789-7517</a:t>
            </a:r>
            <a:r>
              <a:rPr lang="ja-JP" altLang="en-US" sz="1400" dirty="0"/>
              <a:t>　</a:t>
            </a:r>
            <a:r>
              <a:rPr lang="en-US" altLang="ja-JP" sz="1400" dirty="0"/>
              <a:t>FAX</a:t>
            </a:r>
            <a:r>
              <a:rPr lang="ja-JP" altLang="en-US" sz="1400" dirty="0"/>
              <a:t>　</a:t>
            </a:r>
            <a:r>
              <a:rPr lang="en-US" altLang="ja-JP" sz="1400" dirty="0"/>
              <a:t>06-6789-7656</a:t>
            </a:r>
          </a:p>
          <a:p>
            <a:pPr>
              <a:lnSpc>
                <a:spcPts val="1300"/>
              </a:lnSpc>
            </a:pPr>
            <a:r>
              <a:rPr lang="en-US" altLang="ja-JP" sz="1400" dirty="0"/>
              <a:t>e-mail</a:t>
            </a:r>
            <a:r>
              <a:rPr lang="ja-JP" altLang="en-US" sz="1400" dirty="0"/>
              <a:t>　</a:t>
            </a:r>
            <a:r>
              <a:rPr lang="en-US" altLang="ja-JP" sz="1400" dirty="0"/>
              <a:t>shoei@bridge.ocn.ne.jp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E4238B80-4E40-4267-AD9A-A29A3BE7BFA5}"/>
              </a:ext>
            </a:extLst>
          </p:cNvPr>
          <p:cNvSpPr txBox="1"/>
          <p:nvPr/>
        </p:nvSpPr>
        <p:spPr>
          <a:xfrm>
            <a:off x="251520" y="5041752"/>
            <a:ext cx="38164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ノヴェルティーの定番、付箋メモ。</a:t>
            </a:r>
            <a:endParaRPr lang="en-US" altLang="ja-JP" dirty="0"/>
          </a:p>
          <a:p>
            <a:r>
              <a:rPr kumimoji="1" lang="ja-JP" altLang="en-US" dirty="0"/>
              <a:t>表紙に大きな印刷スペースで</a:t>
            </a:r>
            <a:r>
              <a:rPr kumimoji="1" lang="en-US" altLang="ja-JP" dirty="0"/>
              <a:t>PR</a:t>
            </a:r>
            <a:r>
              <a:rPr kumimoji="1" lang="ja-JP" altLang="en-US" dirty="0"/>
              <a:t>抜群。</a:t>
            </a:r>
            <a:endParaRPr kumimoji="1" lang="en-US" altLang="ja-JP" dirty="0"/>
          </a:p>
          <a:p>
            <a:r>
              <a:rPr lang="en-US" altLang="ja-JP" dirty="0"/>
              <a:t>OPP</a:t>
            </a:r>
            <a:r>
              <a:rPr lang="ja-JP" altLang="en-US" dirty="0"/>
              <a:t>袋に名刺やカードが入るポケットがついているので、展示会・年末年始のご挨拶・周年記念に大活躍です。</a:t>
            </a:r>
            <a:endParaRPr kumimoji="1" lang="en-US" altLang="ja-JP" dirty="0"/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E87AFF65-1187-440C-85FB-45F579015AC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526"/>
          <a:stretch/>
        </p:blipFill>
        <p:spPr>
          <a:xfrm>
            <a:off x="428107" y="4135010"/>
            <a:ext cx="1733834" cy="310222"/>
          </a:xfrm>
          <a:prstGeom prst="rect">
            <a:avLst/>
          </a:prstGeom>
        </p:spPr>
      </p:pic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D444F3FC-4C28-4205-8681-D2E2D055FB97}"/>
              </a:ext>
            </a:extLst>
          </p:cNvPr>
          <p:cNvSpPr txBox="1"/>
          <p:nvPr/>
        </p:nvSpPr>
        <p:spPr>
          <a:xfrm>
            <a:off x="2434546" y="4078813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名刺が入るポケット付</a:t>
            </a:r>
            <a:r>
              <a:rPr kumimoji="1" lang="en-US" altLang="ja-JP" sz="1200" dirty="0"/>
              <a:t>OPP</a:t>
            </a:r>
            <a:r>
              <a:rPr kumimoji="1" lang="ja-JP" altLang="en-US" sz="1200" dirty="0"/>
              <a:t>袋。</a:t>
            </a:r>
            <a:endParaRPr kumimoji="1" lang="en-US" altLang="ja-JP" sz="1200" dirty="0"/>
          </a:p>
          <a:p>
            <a:r>
              <a:rPr lang="ja-JP" altLang="en-US" sz="1200" dirty="0"/>
              <a:t>納品後に簡単に名刺やカードが入れれます。</a:t>
            </a:r>
            <a:endParaRPr kumimoji="1" lang="ja-JP" altLang="en-US" sz="1200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8E92FC1A-973C-50B2-DC15-3680A154680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986" y="412031"/>
            <a:ext cx="3096344" cy="2064526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8DC7ADC1-6452-83F3-B5A8-4789FD68574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48" t="18053" r="16403" b="15089"/>
          <a:stretch/>
        </p:blipFill>
        <p:spPr>
          <a:xfrm>
            <a:off x="96997" y="2512133"/>
            <a:ext cx="2304256" cy="1445772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6A112350-DEEB-0646-64BD-7ACAD86D84C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46" t="11834" r="20051" b="10076"/>
          <a:stretch/>
        </p:blipFill>
        <p:spPr>
          <a:xfrm>
            <a:off x="2276158" y="2509171"/>
            <a:ext cx="2178497" cy="1534846"/>
          </a:xfrm>
          <a:prstGeom prst="rect">
            <a:avLst/>
          </a:prstGeom>
        </p:spPr>
      </p:pic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BC1A7CD0-0CA8-EAFE-2277-1C073067A1BD}"/>
              </a:ext>
            </a:extLst>
          </p:cNvPr>
          <p:cNvSpPr/>
          <p:nvPr/>
        </p:nvSpPr>
        <p:spPr>
          <a:xfrm>
            <a:off x="611560" y="2786901"/>
            <a:ext cx="1296144" cy="514797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6980044"/>
      </p:ext>
    </p:extLst>
  </p:cSld>
  <p:clrMapOvr>
    <a:masterClrMapping/>
  </p:clrMapOvr>
</p:sld>
</file>

<file path=ppt/theme/theme1.xml><?xml version="1.0" encoding="utf-8"?>
<a:theme xmlns:a="http://schemas.openxmlformats.org/drawingml/2006/main" name="プレゼンテーション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108B9C61004F043932BDC48EC4B4ED5" ma:contentTypeVersion="15" ma:contentTypeDescription="新しいドキュメントを作成します。" ma:contentTypeScope="" ma:versionID="5f7ec98a1a94750b1b2df95cb5e41fe5">
  <xsd:schema xmlns:xsd="http://www.w3.org/2001/XMLSchema" xmlns:xs="http://www.w3.org/2001/XMLSchema" xmlns:p="http://schemas.microsoft.com/office/2006/metadata/properties" xmlns:ns2="ababa6cc-83bb-4fb9-b14b-561c7ddf58c8" xmlns:ns3="65a050c5-518e-4cfd-a2a3-8f6d89fb8a55" targetNamespace="http://schemas.microsoft.com/office/2006/metadata/properties" ma:root="true" ma:fieldsID="9a4ead059f96d4918305b9f39a575613" ns2:_="" ns3:_="">
    <xsd:import namespace="ababa6cc-83bb-4fb9-b14b-561c7ddf58c8"/>
    <xsd:import namespace="65a050c5-518e-4cfd-a2a3-8f6d89fb8a5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aba6cc-83bb-4fb9-b14b-561c7ddf58c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8" nillable="true" ma:taxonomy="true" ma:internalName="lcf76f155ced4ddcb4097134ff3c332f" ma:taxonomyFieldName="MediaServiceImageTags" ma:displayName="画像タグ" ma:readOnly="false" ma:fieldId="{5cf76f15-5ced-4ddc-b409-7134ff3c332f}" ma:taxonomyMulti="true" ma:sspId="5427888a-6bbe-408e-b448-56302eb84ed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a050c5-518e-4cfd-a2a3-8f6d89fb8a55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40e2aa29-6e74-42fc-9fd4-8d4b11095889}" ma:internalName="TaxCatchAll" ma:showField="CatchAllData" ma:web="65a050c5-518e-4cfd-a2a3-8f6d89fb8a5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5a050c5-518e-4cfd-a2a3-8f6d89fb8a55" xsi:nil="true"/>
    <lcf76f155ced4ddcb4097134ff3c332f xmlns="ababa6cc-83bb-4fb9-b14b-561c7ddf58c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99E0C043-FEB5-4422-BF15-5E7BA9C87AAF}"/>
</file>

<file path=customXml/itemProps2.xml><?xml version="1.0" encoding="utf-8"?>
<ds:datastoreItem xmlns:ds="http://schemas.openxmlformats.org/officeDocument/2006/customXml" ds:itemID="{DE8C6E62-A75A-4614-BD0F-6725BEC13B40}"/>
</file>

<file path=customXml/itemProps3.xml><?xml version="1.0" encoding="utf-8"?>
<ds:datastoreItem xmlns:ds="http://schemas.openxmlformats.org/officeDocument/2006/customXml" ds:itemID="{95ACEC05-EBCF-46EF-B25C-3BC1FE01F79B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2335</TotalTime>
  <Words>175</Words>
  <Application>Microsoft Office PowerPoint</Application>
  <PresentationFormat>画面に合わせる (4:3)</PresentationFormat>
  <Paragraphs>30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ＭＳ ゴシック</vt:lpstr>
      <vt:lpstr>Arial</vt:lpstr>
      <vt:lpstr>Calibri</vt:lpstr>
      <vt:lpstr>プレゼンテーション1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高槻箕弘</dc:creator>
  <cp:lastModifiedBy>siori</cp:lastModifiedBy>
  <cp:revision>256</cp:revision>
  <cp:lastPrinted>2018-10-02T06:04:15Z</cp:lastPrinted>
  <dcterms:created xsi:type="dcterms:W3CDTF">2017-02-20T08:36:49Z</dcterms:created>
  <dcterms:modified xsi:type="dcterms:W3CDTF">2024-12-23T04:23:45Z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0x0101002108B9C61004F043932BDC48EC4B4ED5</vt:lpwstr>
  </property>
</Properties>
</file>