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7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41" autoAdjust="0"/>
  </p:normalViewPr>
  <p:slideViewPr>
    <p:cSldViewPr>
      <p:cViewPr varScale="1">
        <p:scale>
          <a:sx n="85" d="100"/>
          <a:sy n="85" d="100"/>
        </p:scale>
        <p:origin x="130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3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08797EC4-2705-4515-BE58-64DDD9DC19BD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15192"/>
            <a:ext cx="5437506" cy="4466274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3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9390D7B4-6855-4C27-A95A-734C6E82F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871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0D7B4-6855-4C27-A95A-734C6E82FA5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9227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AF8F-BF8C-4EC6-8840-B6DA0F0BF0F3}" type="datetime4">
              <a:rPr kumimoji="1" lang="ja-JP" altLang="en-US" smtClean="0"/>
              <a:t>2025年1月15日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26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3E1A-6EBC-4BF9-B8F8-D34717C8A089}" type="datetime4">
              <a:rPr kumimoji="1" lang="ja-JP" altLang="en-US" smtClean="0"/>
              <a:t>2025年1月15日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3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A18F-7393-490D-9B85-49CD8833E1B7}" type="datetime4">
              <a:rPr kumimoji="1" lang="ja-JP" altLang="en-US" smtClean="0"/>
              <a:t>2025年1月15日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01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5D90-3DC8-4BE7-9940-FEB80BE5211F}" type="datetime4">
              <a:rPr kumimoji="1" lang="ja-JP" altLang="en-US" smtClean="0"/>
              <a:t>2025年1月15日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30DA317-2743-4CD3-92CD-C62B178341E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75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8BD1-0156-4D41-8C16-FFA89DFAF72B}" type="datetime4">
              <a:rPr kumimoji="1" lang="ja-JP" altLang="en-US" smtClean="0"/>
              <a:t>2025年1月15日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37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28F3-6EF8-4D65-9C34-941456F8DD37}" type="datetime4">
              <a:rPr kumimoji="1" lang="ja-JP" altLang="en-US" smtClean="0"/>
              <a:t>2025年1月15日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166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8099-876F-4301-819D-66CB26B57013}" type="datetime4">
              <a:rPr kumimoji="1" lang="ja-JP" altLang="en-US" smtClean="0"/>
              <a:t>2025年1月15日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275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7B74-EA3A-458A-B0BD-213A889D57B5}" type="datetime4">
              <a:rPr kumimoji="1" lang="ja-JP" altLang="en-US" smtClean="0"/>
              <a:t>2025年1月15日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95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C601E-A970-44D3-B302-921ED221A1E9}" type="datetime4">
              <a:rPr kumimoji="1" lang="ja-JP" altLang="en-US" smtClean="0"/>
              <a:t>2025年1月15日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9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D71BA-0EF3-4BCA-9FF3-6D96C23011C9}" type="datetime4">
              <a:rPr kumimoji="1" lang="ja-JP" altLang="en-US" smtClean="0"/>
              <a:t>2025年1月15日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51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D4E8B-959B-4314-A91D-29E363D217B1}" type="datetime4">
              <a:rPr kumimoji="1" lang="ja-JP" altLang="en-US" smtClean="0"/>
              <a:t>2025年1月15日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75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D9814-9E3C-41CE-8AAB-2211774899A7}" type="datetime4">
              <a:rPr kumimoji="1" lang="ja-JP" altLang="en-US" smtClean="0"/>
              <a:t>2025年1月15日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884368" y="44625"/>
            <a:ext cx="1125488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92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6691672"/>
            <a:ext cx="9144000" cy="1663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" y="13047"/>
            <a:ext cx="9143999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ＳＪ－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40M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PU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メジャー　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1.5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</a:t>
            </a:r>
          </a:p>
        </p:txBody>
      </p:sp>
      <p:cxnSp>
        <p:nvCxnSpPr>
          <p:cNvPr id="17" name="直線コネクタ 16"/>
          <p:cNvCxnSpPr/>
          <p:nvPr/>
        </p:nvCxnSpPr>
        <p:spPr>
          <a:xfrm>
            <a:off x="179512" y="4869160"/>
            <a:ext cx="4248472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572000" y="1060470"/>
            <a:ext cx="4713789" cy="378565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発送単位 ：１個～　下代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30,000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円未満送料別途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サイズ　　  ：</a:t>
            </a:r>
            <a:r>
              <a:rPr lang="el-GR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Φ55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x16㎜</a:t>
            </a:r>
            <a:endParaRPr lang="ja-JP" altLang="en-US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袋サイズ　 ：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個装形態 ：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OPP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袋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個装重量　：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材質　　　 ：ポリウレタン、ポリ塩化ビニル、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ABS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他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色　　　　  ：白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入数　　　 ：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個（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600" u="none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外箱サイズ：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内箱サイズ：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生産国　　：中国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備考　　　 ：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endParaRPr lang="ja-JP" altLang="en-US" sz="12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9625" indent="-809625"/>
            <a:r>
              <a:rPr lang="ja-JP" altLang="en-US" sz="12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endParaRPr lang="en-US" altLang="ja-JP" sz="12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610739" y="611396"/>
            <a:ext cx="4464496" cy="36933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809625" indent="-809625"/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参考上代 </a:t>
            </a:r>
            <a:r>
              <a:rPr lang="ja-JP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460</a:t>
            </a:r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</a:t>
            </a:r>
            <a:r>
              <a:rPr lang="en-US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税別</a:t>
            </a:r>
            <a:r>
              <a:rPr lang="en-US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4610739" y="5342553"/>
            <a:ext cx="4209733" cy="1038775"/>
          </a:xfrm>
          <a:prstGeom prst="roundRect">
            <a:avLst>
              <a:gd name="adj" fmla="val 4049"/>
            </a:avLst>
          </a:prstGeom>
          <a:noFill/>
          <a:ln w="19050" cap="rnd">
            <a:solidFill>
              <a:schemeClr val="bg1">
                <a:lumMod val="6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644008" y="5383898"/>
            <a:ext cx="4176464" cy="997430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 anchor="t" anchorCtr="0">
            <a:noAutofit/>
          </a:bodyPr>
          <a:lstStyle/>
          <a:p>
            <a:pPr>
              <a:lnSpc>
                <a:spcPts val="1300"/>
              </a:lnSpc>
            </a:pPr>
            <a:r>
              <a:rPr lang="ja-JP" altLang="en-US" sz="1400" dirty="0"/>
              <a:t>株式会社　昭栄精化工業　　担当　高槻　箕弘</a:t>
            </a:r>
            <a:endParaRPr lang="en-US" altLang="ja-JP" sz="1400" dirty="0"/>
          </a:p>
          <a:p>
            <a:pPr>
              <a:lnSpc>
                <a:spcPts val="1300"/>
              </a:lnSpc>
            </a:pPr>
            <a:endParaRPr lang="en-US" altLang="ja-JP" sz="1400" dirty="0"/>
          </a:p>
          <a:p>
            <a:pPr>
              <a:lnSpc>
                <a:spcPts val="1200"/>
              </a:lnSpc>
            </a:pPr>
            <a:r>
              <a:rPr lang="ja-JP" altLang="en-US" sz="1400" dirty="0"/>
              <a:t>〒</a:t>
            </a:r>
            <a:r>
              <a:rPr lang="en-US" altLang="ja-JP" sz="1400" dirty="0"/>
              <a:t>577-0026</a:t>
            </a:r>
            <a:r>
              <a:rPr lang="ja-JP" altLang="en-US" sz="1400" dirty="0"/>
              <a:t>　東大阪市新家東町</a:t>
            </a:r>
            <a:r>
              <a:rPr lang="en-US" altLang="ja-JP" sz="1400" dirty="0"/>
              <a:t>2-16</a:t>
            </a:r>
          </a:p>
          <a:p>
            <a:pPr>
              <a:lnSpc>
                <a:spcPts val="1200"/>
              </a:lnSpc>
            </a:pPr>
            <a:endParaRPr lang="en-US" altLang="ja-JP" sz="1400" dirty="0"/>
          </a:p>
          <a:p>
            <a:pPr>
              <a:lnSpc>
                <a:spcPts val="1200"/>
              </a:lnSpc>
            </a:pPr>
            <a:r>
              <a:rPr lang="en-US" altLang="ja-JP" sz="1400" dirty="0"/>
              <a:t>TEL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06-6789-7517</a:t>
            </a:r>
            <a:r>
              <a:rPr lang="ja-JP" altLang="en-US" sz="1400" dirty="0"/>
              <a:t>　</a:t>
            </a:r>
            <a:r>
              <a:rPr lang="en-US" altLang="ja-JP" sz="1400" dirty="0"/>
              <a:t>FAX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06-6789-7656</a:t>
            </a:r>
          </a:p>
          <a:p>
            <a:pPr>
              <a:lnSpc>
                <a:spcPts val="1300"/>
              </a:lnSpc>
            </a:pPr>
            <a:r>
              <a:rPr lang="en-US" altLang="ja-JP" sz="1400" dirty="0"/>
              <a:t>e-mail</a:t>
            </a:r>
            <a:r>
              <a:rPr lang="ja-JP" altLang="en-US" sz="1400" dirty="0"/>
              <a:t>　</a:t>
            </a:r>
            <a:r>
              <a:rPr lang="en-US" altLang="ja-JP" sz="1400" dirty="0"/>
              <a:t>shoei@bridge.ocn.ne.jp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4238B80-4E40-4267-AD9A-A29A3BE7BFA5}"/>
              </a:ext>
            </a:extLst>
          </p:cNvPr>
          <p:cNvSpPr txBox="1"/>
          <p:nvPr/>
        </p:nvSpPr>
        <p:spPr>
          <a:xfrm>
            <a:off x="251520" y="5041752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高級感のある</a:t>
            </a:r>
            <a:r>
              <a:rPr lang="en-US" altLang="ja-JP" dirty="0"/>
              <a:t>PU</a:t>
            </a:r>
            <a:r>
              <a:rPr lang="ja-JP" altLang="en-US" dirty="0"/>
              <a:t>カバーの</a:t>
            </a:r>
            <a:r>
              <a:rPr lang="en-US" altLang="ja-JP" dirty="0"/>
              <a:t>1.5</a:t>
            </a:r>
            <a:r>
              <a:rPr lang="ja-JP" altLang="en-US" dirty="0"/>
              <a:t>ｍメジャー</a:t>
            </a:r>
            <a:endParaRPr lang="en-US" altLang="ja-JP" dirty="0"/>
          </a:p>
          <a:p>
            <a:r>
              <a:rPr kumimoji="1" lang="ja-JP" altLang="en-US" dirty="0"/>
              <a:t>ご家庭に仕事場に</a:t>
            </a:r>
            <a:r>
              <a:rPr kumimoji="1" lang="en-US" altLang="ja-JP" dirty="0"/>
              <a:t>1</a:t>
            </a:r>
            <a:r>
              <a:rPr kumimoji="1" lang="ja-JP" altLang="en-US" dirty="0"/>
              <a:t>つあると便利です。</a:t>
            </a:r>
            <a:endParaRPr kumimoji="1" lang="en-US" altLang="ja-JP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B9C5B6AD-3AF9-F3EC-CC22-D80F66AC95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38" t="9838" r="16138" b="5113"/>
          <a:stretch/>
        </p:blipFill>
        <p:spPr>
          <a:xfrm>
            <a:off x="2234304" y="2792350"/>
            <a:ext cx="2215613" cy="204518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160CE964-4C51-EFE8-EEC8-C104280E5B7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3" t="26376" r="20863" b="21453"/>
          <a:stretch/>
        </p:blipFill>
        <p:spPr>
          <a:xfrm>
            <a:off x="147511" y="554970"/>
            <a:ext cx="3096344" cy="2205751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683BB59D-53FD-1124-691F-0565630D92B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3" t="26376" r="20863" b="21453"/>
          <a:stretch/>
        </p:blipFill>
        <p:spPr>
          <a:xfrm>
            <a:off x="271198" y="3046649"/>
            <a:ext cx="1929308" cy="1374386"/>
          </a:xfrm>
          <a:prstGeom prst="rect">
            <a:avLst/>
          </a:prstGeom>
        </p:spPr>
      </p:pic>
      <p:sp>
        <p:nvSpPr>
          <p:cNvPr id="9" name="楕円 8">
            <a:extLst>
              <a:ext uri="{FF2B5EF4-FFF2-40B4-BE49-F238E27FC236}">
                <a16:creationId xmlns:a16="http://schemas.microsoft.com/office/drawing/2014/main" id="{7B97A725-4FC6-B4C7-2CC2-83F19061AA85}"/>
              </a:ext>
            </a:extLst>
          </p:cNvPr>
          <p:cNvSpPr/>
          <p:nvPr/>
        </p:nvSpPr>
        <p:spPr>
          <a:xfrm>
            <a:off x="706136" y="3438033"/>
            <a:ext cx="576064" cy="504056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980044"/>
      </p:ext>
    </p:extLst>
  </p:cSld>
  <p:clrMapOvr>
    <a:masterClrMapping/>
  </p:clrMapOvr>
</p:sld>
</file>

<file path=ppt/theme/theme1.xml><?xml version="1.0" encoding="utf-8"?>
<a:theme xmlns:a="http://schemas.openxmlformats.org/drawingml/2006/main" name="プレゼンテーション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108B9C61004F043932BDC48EC4B4ED5" ma:contentTypeVersion="15" ma:contentTypeDescription="新しいドキュメントを作成します。" ma:contentTypeScope="" ma:versionID="5f7ec98a1a94750b1b2df95cb5e41fe5">
  <xsd:schema xmlns:xsd="http://www.w3.org/2001/XMLSchema" xmlns:xs="http://www.w3.org/2001/XMLSchema" xmlns:p="http://schemas.microsoft.com/office/2006/metadata/properties" xmlns:ns2="ababa6cc-83bb-4fb9-b14b-561c7ddf58c8" xmlns:ns3="65a050c5-518e-4cfd-a2a3-8f6d89fb8a55" targetNamespace="http://schemas.microsoft.com/office/2006/metadata/properties" ma:root="true" ma:fieldsID="9a4ead059f96d4918305b9f39a575613" ns2:_="" ns3:_="">
    <xsd:import namespace="ababa6cc-83bb-4fb9-b14b-561c7ddf58c8"/>
    <xsd:import namespace="65a050c5-518e-4cfd-a2a3-8f6d89fb8a5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aba6cc-83bb-4fb9-b14b-561c7ddf58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画像タグ" ma:readOnly="false" ma:fieldId="{5cf76f15-5ced-4ddc-b409-7134ff3c332f}" ma:taxonomyMulti="true" ma:sspId="5427888a-6bbe-408e-b448-56302eb84e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a050c5-518e-4cfd-a2a3-8f6d89fb8a55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40e2aa29-6e74-42fc-9fd4-8d4b11095889}" ma:internalName="TaxCatchAll" ma:showField="CatchAllData" ma:web="65a050c5-518e-4cfd-a2a3-8f6d89fb8a5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5a050c5-518e-4cfd-a2a3-8f6d89fb8a55" xsi:nil="true"/>
    <lcf76f155ced4ddcb4097134ff3c332f xmlns="ababa6cc-83bb-4fb9-b14b-561c7ddf58c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C9326E8-C086-4CE3-9067-1B52AE3CE168}"/>
</file>

<file path=customXml/itemProps2.xml><?xml version="1.0" encoding="utf-8"?>
<ds:datastoreItem xmlns:ds="http://schemas.openxmlformats.org/officeDocument/2006/customXml" ds:itemID="{96637306-C9C5-4996-8276-4046EA7728ED}"/>
</file>

<file path=customXml/itemProps3.xml><?xml version="1.0" encoding="utf-8"?>
<ds:datastoreItem xmlns:ds="http://schemas.openxmlformats.org/officeDocument/2006/customXml" ds:itemID="{71A5FD98-2D36-4836-BAEB-9594B0F8387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2368</TotalTime>
  <Words>128</Words>
  <Application>Microsoft Office PowerPoint</Application>
  <PresentationFormat>画面に合わせる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ゴシック</vt:lpstr>
      <vt:lpstr>Arial</vt:lpstr>
      <vt:lpstr>Calibri</vt:lpstr>
      <vt:lpstr>プレゼンテーション1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高槻箕弘</dc:creator>
  <cp:lastModifiedBy>箕弘 高槻</cp:lastModifiedBy>
  <cp:revision>259</cp:revision>
  <cp:lastPrinted>2018-10-02T06:04:15Z</cp:lastPrinted>
  <dcterms:created xsi:type="dcterms:W3CDTF">2017-02-20T08:36:49Z</dcterms:created>
  <dcterms:modified xsi:type="dcterms:W3CDTF">2025-01-15T00:08:38Z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0x0101002108B9C61004F043932BDC48EC4B4ED5</vt:lpwstr>
  </property>
</Properties>
</file>