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7" d="100"/>
          <a:sy n="87" d="100"/>
        </p:scale>
        <p:origin x="12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22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40M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PU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メジャー　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0" y="1060470"/>
            <a:ext cx="4713789" cy="378565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</a:t>
            </a:r>
            <a:r>
              <a:rPr lang="el-GR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Φ55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x16㎜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　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：ポリウレタン、ポリ塩化ビニル、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ABS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shoei@bridge.ocn.ne.jp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4238B80-4E40-4267-AD9A-A29A3BE7BFA5}"/>
              </a:ext>
            </a:extLst>
          </p:cNvPr>
          <p:cNvSpPr txBox="1"/>
          <p:nvPr/>
        </p:nvSpPr>
        <p:spPr>
          <a:xfrm>
            <a:off x="251520" y="504175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高級感のある</a:t>
            </a:r>
            <a:r>
              <a:rPr lang="en-US" altLang="ja-JP" dirty="0"/>
              <a:t>PU</a:t>
            </a:r>
            <a:r>
              <a:rPr lang="ja-JP" altLang="en-US" dirty="0"/>
              <a:t>カバーの</a:t>
            </a:r>
            <a:r>
              <a:rPr lang="en-US" altLang="ja-JP" dirty="0"/>
              <a:t>1.5</a:t>
            </a:r>
            <a:r>
              <a:rPr lang="ja-JP" altLang="en-US" dirty="0"/>
              <a:t>ｍメジャー</a:t>
            </a:r>
            <a:endParaRPr lang="en-US" altLang="ja-JP" dirty="0"/>
          </a:p>
          <a:p>
            <a:r>
              <a:rPr kumimoji="1" lang="ja-JP" altLang="en-US" dirty="0"/>
              <a:t>ご家庭に仕事場に</a:t>
            </a:r>
            <a:r>
              <a:rPr kumimoji="1" lang="en-US" altLang="ja-JP" dirty="0"/>
              <a:t>1</a:t>
            </a:r>
            <a:r>
              <a:rPr kumimoji="1" lang="ja-JP" altLang="en-US" dirty="0"/>
              <a:t>つあると便利です。</a:t>
            </a:r>
            <a:endParaRPr kumimoji="1"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9C5B6AD-3AF9-F3EC-CC22-D80F66AC9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9838" r="16138" b="5113"/>
          <a:stretch/>
        </p:blipFill>
        <p:spPr>
          <a:xfrm>
            <a:off x="2234304" y="2792350"/>
            <a:ext cx="2215613" cy="204518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60CE964-4C51-EFE8-EEC8-C104280E5B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3" t="26376" r="20863" b="21453"/>
          <a:stretch/>
        </p:blipFill>
        <p:spPr>
          <a:xfrm>
            <a:off x="147511" y="554970"/>
            <a:ext cx="3096344" cy="220575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83BB59D-53FD-1124-691F-0565630D92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3" t="26376" r="20863" b="21453"/>
          <a:stretch/>
        </p:blipFill>
        <p:spPr>
          <a:xfrm>
            <a:off x="271198" y="3046649"/>
            <a:ext cx="1929308" cy="1374386"/>
          </a:xfrm>
          <a:prstGeom prst="rect">
            <a:avLst/>
          </a:prstGeom>
        </p:spPr>
      </p:pic>
      <p:sp>
        <p:nvSpPr>
          <p:cNvPr id="9" name="楕円 8">
            <a:extLst>
              <a:ext uri="{FF2B5EF4-FFF2-40B4-BE49-F238E27FC236}">
                <a16:creationId xmlns:a16="http://schemas.microsoft.com/office/drawing/2014/main" id="{7B97A725-4FC6-B4C7-2CC2-83F19061AA85}"/>
              </a:ext>
            </a:extLst>
          </p:cNvPr>
          <p:cNvSpPr/>
          <p:nvPr/>
        </p:nvSpPr>
        <p:spPr>
          <a:xfrm>
            <a:off x="706136" y="3438033"/>
            <a:ext cx="576064" cy="50405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D10B5E-49FF-F0E8-B574-632CB1B0177B}"/>
              </a:ext>
            </a:extLst>
          </p:cNvPr>
          <p:cNvSpPr txBox="1"/>
          <p:nvPr/>
        </p:nvSpPr>
        <p:spPr>
          <a:xfrm>
            <a:off x="218112" y="4355292"/>
            <a:ext cx="2215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印刷範囲　</a:t>
            </a:r>
            <a:r>
              <a:rPr kumimoji="1" lang="en-US" altLang="ja-JP" dirty="0"/>
              <a:t>Φ30㎜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698004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08B9C61004F043932BDC48EC4B4ED5" ma:contentTypeVersion="15" ma:contentTypeDescription="新しいドキュメントを作成します。" ma:contentTypeScope="" ma:versionID="5f7ec98a1a94750b1b2df95cb5e41fe5">
  <xsd:schema xmlns:xsd="http://www.w3.org/2001/XMLSchema" xmlns:xs="http://www.w3.org/2001/XMLSchema" xmlns:p="http://schemas.microsoft.com/office/2006/metadata/properties" xmlns:ns2="ababa6cc-83bb-4fb9-b14b-561c7ddf58c8" xmlns:ns3="65a050c5-518e-4cfd-a2a3-8f6d89fb8a55" targetNamespace="http://schemas.microsoft.com/office/2006/metadata/properties" ma:root="true" ma:fieldsID="9a4ead059f96d4918305b9f39a575613" ns2:_="" ns3:_="">
    <xsd:import namespace="ababa6cc-83bb-4fb9-b14b-561c7ddf58c8"/>
    <xsd:import namespace="65a050c5-518e-4cfd-a2a3-8f6d89fb8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ba6cc-83bb-4fb9-b14b-561c7ddf5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5427888a-6bbe-408e-b448-56302eb84e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050c5-518e-4cfd-a2a3-8f6d89fb8a5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e2aa29-6e74-42fc-9fd4-8d4b11095889}" ma:internalName="TaxCatchAll" ma:showField="CatchAllData" ma:web="65a050c5-518e-4cfd-a2a3-8f6d89fb8a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a050c5-518e-4cfd-a2a3-8f6d89fb8a55" xsi:nil="true"/>
    <lcf76f155ced4ddcb4097134ff3c332f xmlns="ababa6cc-83bb-4fb9-b14b-561c7ddf58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3436F53-0F4A-4F58-ABB0-69A861BE2E37}"/>
</file>

<file path=customXml/itemProps2.xml><?xml version="1.0" encoding="utf-8"?>
<ds:datastoreItem xmlns:ds="http://schemas.openxmlformats.org/officeDocument/2006/customXml" ds:itemID="{0054D840-EDB1-4C9D-A551-AEC235E4D287}"/>
</file>

<file path=customXml/itemProps3.xml><?xml version="1.0" encoding="utf-8"?>
<ds:datastoreItem xmlns:ds="http://schemas.openxmlformats.org/officeDocument/2006/customXml" ds:itemID="{C7BDDE29-9D94-402A-9E51-6EBFEB4D633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</TotalTime>
  <Words>132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260</cp:revision>
  <cp:lastPrinted>2018-10-02T06:04:15Z</cp:lastPrinted>
  <dcterms:created xsi:type="dcterms:W3CDTF">2017-02-20T08:36:49Z</dcterms:created>
  <dcterms:modified xsi:type="dcterms:W3CDTF">2025-01-15T04:08:50Z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0x0101002108B9C61004F043932BDC48EC4B4ED5</vt:lpwstr>
  </property>
</Properties>
</file>