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6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41" autoAdjust="0"/>
  </p:normalViewPr>
  <p:slideViewPr>
    <p:cSldViewPr>
      <p:cViewPr varScale="1">
        <p:scale>
          <a:sx n="57" d="100"/>
          <a:sy n="57" d="100"/>
        </p:scale>
        <p:origin x="1073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8797EC4-2705-4515-BE58-64DDD9DC19BD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390D7B4-6855-4C27-A95A-734C6E82F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87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D7B4-6855-4C27-A95A-734C6E82FA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2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AF8F-BF8C-4EC6-8840-B6DA0F0BF0F3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6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3E1A-6EBC-4BF9-B8F8-D34717C8A089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A18F-7393-490D-9B85-49CD8833E1B7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5D90-3DC8-4BE7-9940-FEB80BE5211F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DA317-2743-4CD3-92CD-C62B178341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5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BD1-0156-4D41-8C16-FFA89DFAF72B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3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28F3-6EF8-4D65-9C34-941456F8DD37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6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8099-876F-4301-819D-66CB26B57013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2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7B74-EA3A-458A-B0BD-213A889D57B5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5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601E-A970-44D3-B302-921ED221A1E9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5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1BA-0EF3-4BCA-9FF3-6D96C23011C9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1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4E8B-959B-4314-A91D-29E363D217B1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9814-9E3C-41CE-8AAB-2211774899A7}" type="datetime4">
              <a:rPr kumimoji="1" lang="ja-JP" altLang="en-US" smtClean="0"/>
              <a:t>2025年4月2日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884368" y="44625"/>
            <a:ext cx="1125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28" y="13047"/>
            <a:ext cx="91439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チューブ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ストレッチ２　　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SJ-45T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179512" y="4869160"/>
            <a:ext cx="424847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563720" y="1042009"/>
            <a:ext cx="4752528" cy="366254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　　  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265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重量　　　　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ｇ</a:t>
            </a: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個装形態 ：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OPP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袋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個装サイズ：約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個装重量 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</a:t>
            </a:r>
            <a:endParaRPr lang="ja-JP" altLang="en-US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材質　　　 ：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ABS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TPR</a:t>
            </a: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入数　　　 ：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個（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125x2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　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生産国　　：台湾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外装サイズ：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ＪＡＮ　　 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:4562214411295</a:t>
            </a: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備考　　　 ：</a:t>
            </a:r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en-US" altLang="ja-JP" sz="12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739" y="5342553"/>
            <a:ext cx="4209733" cy="1038775"/>
          </a:xfrm>
          <a:prstGeom prst="roundRect">
            <a:avLst>
              <a:gd name="adj" fmla="val 4049"/>
            </a:avLst>
          </a:prstGeom>
          <a:noFill/>
          <a:ln w="19050" cap="rnd">
            <a:solidFill>
              <a:schemeClr val="bg1">
                <a:lumMod val="6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4008" y="5383898"/>
            <a:ext cx="4176464" cy="99743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1300"/>
              </a:lnSpc>
            </a:pPr>
            <a:r>
              <a:rPr lang="ja-JP" altLang="en-US" sz="1400" dirty="0"/>
              <a:t>株式会社　昭栄精化工業　　担当　高槻　箕弘</a:t>
            </a:r>
            <a:endParaRPr lang="en-US" altLang="ja-JP" sz="1400" dirty="0"/>
          </a:p>
          <a:p>
            <a:pPr>
              <a:lnSpc>
                <a:spcPts val="13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ja-JP" altLang="en-US" sz="1400" dirty="0"/>
              <a:t>〒</a:t>
            </a:r>
            <a:r>
              <a:rPr lang="en-US" altLang="ja-JP" sz="1400" dirty="0"/>
              <a:t>577-0026</a:t>
            </a:r>
            <a:r>
              <a:rPr lang="ja-JP" altLang="en-US" sz="1400" dirty="0"/>
              <a:t>　東大阪市新家東町</a:t>
            </a:r>
            <a:r>
              <a:rPr lang="en-US" altLang="ja-JP" sz="1400" dirty="0"/>
              <a:t>2-16</a:t>
            </a:r>
          </a:p>
          <a:p>
            <a:pPr>
              <a:lnSpc>
                <a:spcPts val="12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en-US" altLang="ja-JP" sz="1400" dirty="0"/>
              <a:t>TEL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06-6789-7517</a:t>
            </a:r>
            <a:r>
              <a:rPr lang="ja-JP" altLang="en-US" sz="1400" dirty="0"/>
              <a:t>　</a:t>
            </a:r>
            <a:r>
              <a:rPr lang="en-US" altLang="ja-JP" sz="1400" dirty="0"/>
              <a:t>FAX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06-6789-7656</a:t>
            </a:r>
          </a:p>
          <a:p>
            <a:pPr>
              <a:lnSpc>
                <a:spcPts val="1300"/>
              </a:lnSpc>
            </a:pPr>
            <a:r>
              <a:rPr lang="en-US" altLang="ja-JP" sz="1400" dirty="0"/>
              <a:t>e-mail</a:t>
            </a:r>
            <a:r>
              <a:rPr lang="ja-JP" altLang="en-US" sz="1400" dirty="0"/>
              <a:t>　</a:t>
            </a:r>
            <a:r>
              <a:rPr lang="en-US" altLang="ja-JP" sz="1400" dirty="0"/>
              <a:t>takatsuki.hiro@shoei-industry.com</a:t>
            </a:r>
          </a:p>
        </p:txBody>
      </p: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F8698BAB-4C8F-441D-A61D-BBC7CB2CAAAF}"/>
              </a:ext>
            </a:extLst>
          </p:cNvPr>
          <p:cNvSpPr/>
          <p:nvPr/>
        </p:nvSpPr>
        <p:spPr>
          <a:xfrm rot="2749112">
            <a:off x="697479" y="1911042"/>
            <a:ext cx="266382" cy="669123"/>
          </a:xfrm>
          <a:prstGeom prst="parallelogram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DF7D48-3041-4728-9986-6223705748DB}"/>
              </a:ext>
            </a:extLst>
          </p:cNvPr>
          <p:cNvSpPr txBox="1"/>
          <p:nvPr/>
        </p:nvSpPr>
        <p:spPr>
          <a:xfrm>
            <a:off x="4483357" y="503707"/>
            <a:ext cx="4464496" cy="46166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上代 ：</a:t>
            </a:r>
            <a:r>
              <a:rPr lang="en-US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450</a:t>
            </a:r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円［</a:t>
            </a:r>
            <a:r>
              <a:rPr lang="ja-JP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</a:t>
            </a:r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</a:t>
            </a:r>
            <a:r>
              <a:rPr lang="en-US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36BF4D-C8CC-DF61-041B-AE874F17E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6" y="762690"/>
            <a:ext cx="4033517" cy="230669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843873-7880-1FEE-A80C-65D23CA76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631" y="2432543"/>
            <a:ext cx="2670837" cy="80871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E323BF-98FB-E606-EDC7-B69698EA93CF}"/>
              </a:ext>
            </a:extLst>
          </p:cNvPr>
          <p:cNvSpPr/>
          <p:nvPr/>
        </p:nvSpPr>
        <p:spPr>
          <a:xfrm rot="19867899">
            <a:off x="2014021" y="1575034"/>
            <a:ext cx="432048" cy="2533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D3E7F88-673B-ADCC-FA91-4C60D9D0DF22}"/>
              </a:ext>
            </a:extLst>
          </p:cNvPr>
          <p:cNvCxnSpPr>
            <a:endCxn id="15" idx="0"/>
          </p:cNvCxnSpPr>
          <p:nvPr/>
        </p:nvCxnSpPr>
        <p:spPr>
          <a:xfrm>
            <a:off x="1615877" y="1262132"/>
            <a:ext cx="507851" cy="26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007BCD4-7020-851B-F12B-21B5DA999C25}"/>
              </a:ext>
            </a:extLst>
          </p:cNvPr>
          <p:cNvSpPr txBox="1"/>
          <p:nvPr/>
        </p:nvSpPr>
        <p:spPr>
          <a:xfrm>
            <a:off x="323528" y="693474"/>
            <a:ext cx="221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印刷範囲：</a:t>
            </a:r>
            <a:r>
              <a:rPr lang="en-US" altLang="ja-JP" dirty="0"/>
              <a:t>H15xW40mm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1FD52D6-2B3D-9687-E74D-162AC6D4AAA7}"/>
              </a:ext>
            </a:extLst>
          </p:cNvPr>
          <p:cNvSpPr txBox="1"/>
          <p:nvPr/>
        </p:nvSpPr>
        <p:spPr>
          <a:xfrm>
            <a:off x="1793543" y="3288005"/>
            <a:ext cx="267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チューブの片方が外れるので足などのストレッチにも便利。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7E3622E1-2E24-0A85-384E-FEA42E164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36" y="3829213"/>
            <a:ext cx="3601045" cy="1015450"/>
          </a:xfrm>
          <a:prstGeom prst="rect">
            <a:avLst/>
          </a:prstGeom>
        </p:spPr>
      </p:pic>
      <p:sp>
        <p:nvSpPr>
          <p:cNvPr id="29" name="テキスト ボックス 18">
            <a:extLst>
              <a:ext uri="{FF2B5EF4-FFF2-40B4-BE49-F238E27FC236}">
                <a16:creationId xmlns:a16="http://schemas.microsoft.com/office/drawing/2014/main" id="{00000000-0008-0000-0000-000013000000}"/>
              </a:ext>
              <a:ext uri="{147F2762-F138-4A5C-976F-8EAC2B608ADB}">
                <a16:predDERef xmlns:a16="http://schemas.microsoft.com/office/drawing/2014/main" pred="{00000000-0008-0000-0000-000012000000}"/>
              </a:ext>
            </a:extLst>
          </p:cNvPr>
          <p:cNvSpPr txBox="1"/>
          <p:nvPr/>
        </p:nvSpPr>
        <p:spPr>
          <a:xfrm>
            <a:off x="323528" y="4908420"/>
            <a:ext cx="4032448" cy="19478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sz="14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どこでも気軽にストレッチ！</a:t>
            </a:r>
            <a:endParaRPr lang="ja-JP" altLang="ja-JP" sz="1400" dirty="0">
              <a:effectLst/>
            </a:endParaRPr>
          </a:p>
          <a:p>
            <a:r>
              <a:rPr lang="ja-JP" altLang="ja-JP" sz="14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仕事や家事の合間にリラックス。</a:t>
            </a:r>
            <a:endParaRPr lang="en-US" altLang="ja-JP" sz="14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 sz="1400" dirty="0">
                <a:effectLst/>
              </a:rPr>
              <a:t>健康管理、運動前のウォーミングアップ、旅行のエコノミー症候群対策にも</a:t>
            </a:r>
            <a:r>
              <a:rPr lang="ja-JP" altLang="en-US" sz="1400">
                <a:effectLst/>
              </a:rPr>
              <a:t>最適！</a:t>
            </a:r>
            <a:endParaRPr lang="ja-JP" altLang="ja-JP" sz="1400">
              <a:effectLst/>
            </a:endParaRPr>
          </a:p>
          <a:p>
            <a:pPr eaLnBrk="1" fontAlgn="auto" latinLnBrk="0" hangingPunct="1"/>
            <a:r>
              <a:rPr lang="ja-JP" altLang="ja-JP" sz="14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コンパクトサイズで鞄や机の中に。</a:t>
            </a:r>
            <a:endParaRPr lang="ja-JP" altLang="ja-JP" sz="1400" dirty="0">
              <a:effectLst/>
            </a:endParaRPr>
          </a:p>
          <a:p>
            <a:pPr eaLnBrk="1" fontAlgn="auto" latinLnBrk="0" hangingPunct="1"/>
            <a:r>
              <a:rPr lang="ja-JP" altLang="ja-JP" sz="14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大きな名入れスペースでＳＰ・ノヴェルティに最適です。</a:t>
            </a:r>
            <a:endParaRPr lang="ja-JP" altLang="ja-JP" sz="1400" dirty="0">
              <a:effectLst/>
            </a:endParaRPr>
          </a:p>
          <a:p>
            <a:endParaRPr lang="en-US" altLang="ja-JP" sz="14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279845"/>
      </p:ext>
    </p:extLst>
  </p:cSld>
  <p:clrMapOvr>
    <a:masterClrMapping/>
  </p:clrMapOvr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3808</TotalTime>
  <Words>169</Words>
  <Application>Microsoft Office PowerPoint</Application>
  <PresentationFormat>画面に合わせる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ＭＳ ゴシック</vt:lpstr>
      <vt:lpstr>Arial</vt:lpstr>
      <vt:lpstr>Calibri</vt:lpstr>
      <vt:lpstr>プレゼンテーション1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高槻箕弘</dc:creator>
  <cp:lastModifiedBy>箕弘 高槻</cp:lastModifiedBy>
  <cp:revision>408</cp:revision>
  <cp:lastPrinted>2021-05-02T04:49:49Z</cp:lastPrinted>
  <dcterms:created xsi:type="dcterms:W3CDTF">2017-02-20T08:36:49Z</dcterms:created>
  <dcterms:modified xsi:type="dcterms:W3CDTF">2025-04-02T02:15:23Z</dcterms:modified>
</cp:coreProperties>
</file>