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91"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41" autoAdjust="0"/>
  </p:normalViewPr>
  <p:slideViewPr>
    <p:cSldViewPr>
      <p:cViewPr varScale="1">
        <p:scale>
          <a:sx n="52" d="100"/>
          <a:sy n="52" d="100"/>
        </p:scale>
        <p:origin x="1210" y="65"/>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12" tIns="45656" rIns="91312" bIns="45656" rtlCol="0"/>
          <a:lstStyle>
            <a:lvl1pPr algn="r">
              <a:defRPr sz="1200"/>
            </a:lvl1pPr>
          </a:lstStyle>
          <a:p>
            <a:fld id="{08797EC4-2705-4515-BE58-64DDD9DC19BD}" type="datetimeFigureOut">
              <a:rPr kumimoji="1" lang="ja-JP" altLang="en-US" smtClean="0"/>
              <a:t>2025/5/20</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312" tIns="45656" rIns="91312" bIns="45656" rtlCol="0" anchor="b"/>
          <a:lstStyle>
            <a:lvl1pPr algn="r">
              <a:defRPr sz="1200"/>
            </a:lvl1pPr>
          </a:lstStyle>
          <a:p>
            <a:fld id="{9390D7B4-6855-4C27-A95A-734C6E82FA5A}" type="slidenum">
              <a:rPr kumimoji="1" lang="ja-JP" altLang="en-US" smtClean="0"/>
              <a:t>‹#›</a:t>
            </a:fld>
            <a:endParaRPr kumimoji="1" lang="ja-JP" altLang="en-US"/>
          </a:p>
        </p:txBody>
      </p:sp>
    </p:spTree>
    <p:extLst>
      <p:ext uri="{BB962C8B-B14F-4D97-AF65-F5344CB8AC3E}">
        <p14:creationId xmlns:p14="http://schemas.microsoft.com/office/powerpoint/2010/main" val="40748716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390D7B4-6855-4C27-A95A-734C6E82FA5A}" type="slidenum">
              <a:rPr kumimoji="1" lang="ja-JP" altLang="en-US" smtClean="0"/>
              <a:t>1</a:t>
            </a:fld>
            <a:endParaRPr kumimoji="1" lang="ja-JP" altLang="en-US"/>
          </a:p>
        </p:txBody>
      </p:sp>
    </p:spTree>
    <p:extLst>
      <p:ext uri="{BB962C8B-B14F-4D97-AF65-F5344CB8AC3E}">
        <p14:creationId xmlns:p14="http://schemas.microsoft.com/office/powerpoint/2010/main" val="2289227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F9C4AF8F-BF8C-4EC6-8840-B6DA0F0BF0F3}" type="datetime4">
              <a:rPr kumimoji="1" lang="ja-JP" altLang="en-US" smtClean="0"/>
              <a:t>2025年5月20日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2290263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E2A3E1A-6EBC-4BF9-B8F8-D34717C8A089}" type="datetime4">
              <a:rPr kumimoji="1" lang="ja-JP" altLang="en-US" smtClean="0"/>
              <a:t>2025年5月20日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27873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C1A18F-7393-490D-9B85-49CD8833E1B7}" type="datetime4">
              <a:rPr kumimoji="1" lang="ja-JP" altLang="en-US" smtClean="0"/>
              <a:t>2025年5月20日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166201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09745D90-3DC8-4BE7-9940-FEB80BE5211F}" type="datetime4">
              <a:rPr kumimoji="1" lang="ja-JP" altLang="en-US" smtClean="0"/>
              <a:t>2025年5月20日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solidFill>
                  <a:schemeClr val="bg1"/>
                </a:solidFill>
              </a:defRPr>
            </a:lvl1pPr>
          </a:lstStyle>
          <a:p>
            <a:fld id="{830DA317-2743-4CD3-92CD-C62B178341EF}" type="slidenum">
              <a:rPr lang="ja-JP" altLang="en-US" smtClean="0"/>
              <a:pPr/>
              <a:t>‹#›</a:t>
            </a:fld>
            <a:endParaRPr lang="ja-JP" altLang="en-US" dirty="0"/>
          </a:p>
        </p:txBody>
      </p:sp>
    </p:spTree>
    <p:extLst>
      <p:ext uri="{BB962C8B-B14F-4D97-AF65-F5344CB8AC3E}">
        <p14:creationId xmlns:p14="http://schemas.microsoft.com/office/powerpoint/2010/main" val="9775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D108BD1-0156-4D41-8C16-FFA89DFAF72B}" type="datetime4">
              <a:rPr kumimoji="1" lang="ja-JP" altLang="en-US" smtClean="0"/>
              <a:t>2025年5月20日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1202372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4BD28F3-6EF8-4D65-9C34-941456F8DD37}" type="datetime4">
              <a:rPr kumimoji="1" lang="ja-JP" altLang="en-US" smtClean="0"/>
              <a:t>2025年5月20日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3077166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F888099-876F-4301-819D-66CB26B57013}" type="datetime4">
              <a:rPr kumimoji="1" lang="ja-JP" altLang="en-US" smtClean="0"/>
              <a:t>2025年5月20日</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563275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DF17B74-EA3A-458A-B0BD-213A889D57B5}" type="datetime4">
              <a:rPr kumimoji="1" lang="ja-JP" altLang="en-US" smtClean="0"/>
              <a:t>2025年5月20日</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3116951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BC601E-A970-44D3-B302-921ED221A1E9}" type="datetime4">
              <a:rPr kumimoji="1" lang="ja-JP" altLang="en-US" smtClean="0"/>
              <a:t>2025年5月20日</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2294957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DD71BA-0EF3-4BCA-9FF3-6D96C23011C9}" type="datetime4">
              <a:rPr kumimoji="1" lang="ja-JP" altLang="en-US" smtClean="0"/>
              <a:t>2025年5月20日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294515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9BD4E8B-959B-4314-A91D-29E363D217B1}" type="datetime4">
              <a:rPr kumimoji="1" lang="ja-JP" altLang="en-US" smtClean="0"/>
              <a:t>2025年5月20日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3068750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D9814-9E3C-41CE-8AAB-2211774899A7}" type="datetime4">
              <a:rPr kumimoji="1" lang="ja-JP" altLang="en-US" smtClean="0"/>
              <a:t>2025年5月20日</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884368" y="44625"/>
            <a:ext cx="1125488" cy="288032"/>
          </a:xfrm>
          <a:prstGeom prst="rect">
            <a:avLst/>
          </a:prstGeom>
        </p:spPr>
        <p:txBody>
          <a:bodyPr vert="horz" lIns="91440" tIns="45720" rIns="91440" bIns="45720" rtlCol="0" anchor="ctr"/>
          <a:lstStyle>
            <a:lvl1pPr algn="r">
              <a:defRPr sz="1200">
                <a:solidFill>
                  <a:schemeClr val="tx1">
                    <a:tint val="75000"/>
                  </a:schemeClr>
                </a:solidFill>
              </a:defRPr>
            </a:lvl1p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287392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691672"/>
            <a:ext cx="9144000" cy="16632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2028" y="13047"/>
            <a:ext cx="9143999" cy="369332"/>
          </a:xfrm>
          <a:prstGeom prst="rect">
            <a:avLst/>
          </a:prstGeom>
          <a:solidFill>
            <a:srgbClr val="FFC000"/>
          </a:solidFill>
        </p:spPr>
        <p:txBody>
          <a:bodyPr wrap="square" rtlCol="0">
            <a:spAutoFit/>
          </a:bodyPr>
          <a:lstStyle/>
          <a:p>
            <a:r>
              <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SJ-60F</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フック付き</a:t>
            </a:r>
            <a:r>
              <a:rPr lang="ja-JP" altLang="en-US" b="1">
                <a:solidFill>
                  <a:schemeClr val="bg1"/>
                </a:solidFill>
                <a:latin typeface="Meiryo UI" panose="020B0604030504040204" pitchFamily="50" charset="-128"/>
                <a:ea typeface="Meiryo UI" panose="020B0604030504040204" pitchFamily="50" charset="-128"/>
                <a:cs typeface="Meiryo UI" panose="020B0604030504040204" pitchFamily="50" charset="-128"/>
              </a:rPr>
              <a:t>ミニハンディファン　</a:t>
            </a:r>
            <a:endParaRPr lang="en-US" altLang="ja-JP" b="1">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4869160"/>
            <a:ext cx="4248472"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4427984" y="1123003"/>
            <a:ext cx="4824536" cy="4093428"/>
          </a:xfrm>
          <a:prstGeom prst="rect">
            <a:avLst/>
          </a:prstGeom>
          <a:noFill/>
          <a:ln w="12700">
            <a:noFill/>
            <a:prstDash val="dash"/>
          </a:ln>
        </p:spPr>
        <p:txBody>
          <a:bodyPr wrap="square" rtlCol="0">
            <a:spAutoFit/>
          </a:bodyPr>
          <a:lstStyle>
            <a:defPPr>
              <a:defRPr lang="ja-JP"/>
            </a:defPPr>
            <a:lvl1pPr>
              <a:defRPr u="sng">
                <a:solidFill>
                  <a:schemeClr val="tx1">
                    <a:lumMod val="65000"/>
                    <a:lumOff val="35000"/>
                  </a:schemeClr>
                </a:solidFill>
                <a:latin typeface="HG丸ｺﾞｼｯｸM-PRO" panose="020F0600000000000000" pitchFamily="50" charset="-128"/>
                <a:ea typeface="HG丸ｺﾞｼｯｸM-PRO" panose="020F0600000000000000" pitchFamily="50" charset="-128"/>
              </a:defRPr>
            </a:lvl1pPr>
          </a:lstStyle>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発送単位 ：１個～　下代</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30,000</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円未満送料別途</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サイズ　　  ：約</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180</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ｘ</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Ｘ</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ｍｍ</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箱サイズ　 ：約</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180</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Ｘ</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Ｘ</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27mm</a:t>
            </a:r>
            <a:endPar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個装形態 ：化粧箱</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個装重量 ：</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重量　　　 ：</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材質　　　 ：</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ABS</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他</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色　　　　  ：白</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入数　　　 ：</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外箱サイズ：約</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445×320×410</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ｍ</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内箱サイズ：約</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430×150×195</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ｍ</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ＪＡＮ　　 </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:4562214411967</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生産国　　：中国</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備考　　　 ：単</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電池</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x3</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本使用（別売）</a:t>
            </a:r>
            <a:endParaRPr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809625" indent="-809625"/>
            <a:r>
              <a:rPr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4610739" y="5342553"/>
            <a:ext cx="4209733" cy="1038775"/>
          </a:xfrm>
          <a:prstGeom prst="roundRect">
            <a:avLst>
              <a:gd name="adj" fmla="val 4049"/>
            </a:avLst>
          </a:prstGeom>
          <a:noFill/>
          <a:ln w="19050" cap="rnd">
            <a:solidFill>
              <a:schemeClr val="bg1">
                <a:lumMod val="65000"/>
              </a:schemeClr>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4644008" y="5383898"/>
            <a:ext cx="4176464" cy="997430"/>
          </a:xfrm>
          <a:prstGeom prst="rect">
            <a:avLst/>
          </a:prstGeom>
          <a:noFill/>
          <a:ln>
            <a:noFill/>
          </a:ln>
        </p:spPr>
        <p:txBody>
          <a:bodyPr wrap="square" lIns="36000" tIns="36000" rIns="36000" bIns="36000" rtlCol="0" anchor="t" anchorCtr="0">
            <a:noAutofit/>
          </a:bodyPr>
          <a:lstStyle/>
          <a:p>
            <a:pPr>
              <a:lnSpc>
                <a:spcPts val="1300"/>
              </a:lnSpc>
            </a:pPr>
            <a:r>
              <a:rPr lang="ja-JP" altLang="en-US" sz="1400" dirty="0"/>
              <a:t>株式会社　昭栄精化工業　　担当　高槻　箕弘</a:t>
            </a:r>
            <a:endParaRPr lang="en-US" altLang="ja-JP" sz="1400" dirty="0"/>
          </a:p>
          <a:p>
            <a:pPr>
              <a:lnSpc>
                <a:spcPts val="1300"/>
              </a:lnSpc>
            </a:pPr>
            <a:endParaRPr lang="en-US" altLang="ja-JP" sz="1400" dirty="0"/>
          </a:p>
          <a:p>
            <a:pPr>
              <a:lnSpc>
                <a:spcPts val="1200"/>
              </a:lnSpc>
            </a:pPr>
            <a:r>
              <a:rPr lang="ja-JP" altLang="en-US" sz="1400" dirty="0"/>
              <a:t>〒</a:t>
            </a:r>
            <a:r>
              <a:rPr lang="en-US" altLang="ja-JP" sz="1400" dirty="0"/>
              <a:t>577-0026</a:t>
            </a:r>
            <a:r>
              <a:rPr lang="ja-JP" altLang="en-US" sz="1400" dirty="0"/>
              <a:t>　東大阪市新家東町</a:t>
            </a:r>
            <a:r>
              <a:rPr lang="en-US" altLang="ja-JP" sz="1400" dirty="0"/>
              <a:t>2-16</a:t>
            </a:r>
          </a:p>
          <a:p>
            <a:pPr>
              <a:lnSpc>
                <a:spcPts val="1200"/>
              </a:lnSpc>
            </a:pPr>
            <a:endParaRPr lang="en-US" altLang="ja-JP" sz="1400" dirty="0"/>
          </a:p>
          <a:p>
            <a:pPr>
              <a:lnSpc>
                <a:spcPts val="1200"/>
              </a:lnSpc>
            </a:pPr>
            <a:r>
              <a:rPr lang="en-US" altLang="ja-JP" sz="1400" dirty="0"/>
              <a:t>TEL</a:t>
            </a:r>
            <a:r>
              <a:rPr lang="ja-JP" altLang="en-US" sz="1400" dirty="0"/>
              <a:t>　</a:t>
            </a:r>
            <a:r>
              <a:rPr lang="en-US" altLang="ja-JP" sz="1400" dirty="0"/>
              <a:t>06-6789-7517</a:t>
            </a:r>
            <a:r>
              <a:rPr lang="ja-JP" altLang="en-US" sz="1400" dirty="0"/>
              <a:t>　</a:t>
            </a:r>
            <a:r>
              <a:rPr lang="en-US" altLang="ja-JP" sz="1400" dirty="0"/>
              <a:t>FAX</a:t>
            </a:r>
            <a:r>
              <a:rPr lang="ja-JP" altLang="en-US" sz="1400" dirty="0"/>
              <a:t>　</a:t>
            </a:r>
            <a:r>
              <a:rPr lang="en-US" altLang="ja-JP" sz="1400" dirty="0"/>
              <a:t>06-6789-7656</a:t>
            </a:r>
          </a:p>
          <a:p>
            <a:pPr>
              <a:lnSpc>
                <a:spcPts val="1300"/>
              </a:lnSpc>
            </a:pPr>
            <a:r>
              <a:rPr lang="en-US" altLang="ja-JP" sz="1400" dirty="0"/>
              <a:t>e-mail</a:t>
            </a:r>
            <a:r>
              <a:rPr lang="ja-JP" altLang="en-US" sz="1400" dirty="0"/>
              <a:t>　</a:t>
            </a:r>
            <a:r>
              <a:rPr lang="en-US" altLang="ja-JP" sz="1400" dirty="0"/>
              <a:t>takatsuki.hiro@shoei-industry.com</a:t>
            </a:r>
          </a:p>
        </p:txBody>
      </p:sp>
      <p:sp>
        <p:nvSpPr>
          <p:cNvPr id="20" name="テキスト ボックス 19">
            <a:extLst>
              <a:ext uri="{FF2B5EF4-FFF2-40B4-BE49-F238E27FC236}">
                <a16:creationId xmlns:a16="http://schemas.microsoft.com/office/drawing/2014/main" id="{E4238B80-4E40-4267-AD9A-A29A3BE7BFA5}"/>
              </a:ext>
            </a:extLst>
          </p:cNvPr>
          <p:cNvSpPr txBox="1"/>
          <p:nvPr/>
        </p:nvSpPr>
        <p:spPr>
          <a:xfrm>
            <a:off x="179512" y="4984777"/>
            <a:ext cx="3816424" cy="1754326"/>
          </a:xfrm>
          <a:prstGeom prst="rect">
            <a:avLst/>
          </a:prstGeom>
          <a:noFill/>
        </p:spPr>
        <p:txBody>
          <a:bodyPr wrap="square" rtlCol="0">
            <a:spAutoFit/>
          </a:bodyPr>
          <a:lstStyle/>
          <a:p>
            <a:r>
              <a:rPr kumimoji="1" lang="ja-JP" altLang="en-US" sz="1800" kern="1200" dirty="0"/>
              <a:t>猛暑、酷暑対策のマストアイテムのハンディファン。風量は</a:t>
            </a:r>
            <a:r>
              <a:rPr kumimoji="1" lang="en-US" altLang="ja-JP" sz="1800" kern="1200" dirty="0"/>
              <a:t>3</a:t>
            </a:r>
            <a:r>
              <a:rPr kumimoji="1" lang="ja-JP" altLang="en-US" sz="1800" kern="1200" dirty="0"/>
              <a:t>段階調節。フック付きですので鞄などに簡単に取り付け出来て携帯に便利です。すっきり収納できるフラット設計。</a:t>
            </a:r>
          </a:p>
          <a:p>
            <a:endParaRPr lang="en-US" altLang="ja-JP" dirty="0"/>
          </a:p>
        </p:txBody>
      </p:sp>
      <p:sp>
        <p:nvSpPr>
          <p:cNvPr id="14" name="テキスト ボックス 13">
            <a:extLst>
              <a:ext uri="{FF2B5EF4-FFF2-40B4-BE49-F238E27FC236}">
                <a16:creationId xmlns:a16="http://schemas.microsoft.com/office/drawing/2014/main" id="{DE9AF4FF-B640-4A9F-AE82-AB78E6274F99}"/>
              </a:ext>
            </a:extLst>
          </p:cNvPr>
          <p:cNvSpPr txBox="1"/>
          <p:nvPr/>
        </p:nvSpPr>
        <p:spPr>
          <a:xfrm>
            <a:off x="4610739" y="476672"/>
            <a:ext cx="4464496" cy="646331"/>
          </a:xfrm>
          <a:prstGeom prst="rect">
            <a:avLst/>
          </a:prstGeom>
          <a:noFill/>
          <a:ln w="12700">
            <a:noFill/>
            <a:prstDash val="dash"/>
          </a:ln>
        </p:spPr>
        <p:txBody>
          <a:bodyPr wrap="square" rtlCol="0">
            <a:spAutoFit/>
          </a:bodyPr>
          <a:lstStyle>
            <a:defPPr>
              <a:defRPr lang="ja-JP"/>
            </a:defPPr>
            <a:lvl1pPr>
              <a:defRPr u="sng">
                <a:solidFill>
                  <a:schemeClr val="tx1">
                    <a:lumMod val="65000"/>
                    <a:lumOff val="35000"/>
                  </a:schemeClr>
                </a:solidFill>
                <a:latin typeface="HG丸ｺﾞｼｯｸM-PRO" panose="020F0600000000000000" pitchFamily="50" charset="-128"/>
                <a:ea typeface="HG丸ｺﾞｼｯｸM-PRO" panose="020F0600000000000000" pitchFamily="50" charset="-128"/>
              </a:defRPr>
            </a:lvl1pPr>
          </a:lstStyle>
          <a:p>
            <a:pPr marL="809625" indent="-809625"/>
            <a:r>
              <a:rPr lang="ja-JP" altLang="en-US"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参考上代</a:t>
            </a:r>
            <a:r>
              <a:rPr lang="en-US"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730</a:t>
            </a:r>
            <a:r>
              <a:rPr lang="ja-JP" altLang="en-US"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税別</a:t>
            </a:r>
            <a:r>
              <a:rPr lang="en-US"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09625" indent="-809625"/>
            <a:r>
              <a:rPr lang="ja-JP" altLang="en-US"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a:extLst>
              <a:ext uri="{FF2B5EF4-FFF2-40B4-BE49-F238E27FC236}">
                <a16:creationId xmlns:a16="http://schemas.microsoft.com/office/drawing/2014/main" id="{C47F7A74-990A-8C45-AC2D-3AD145118FF9}"/>
              </a:ext>
            </a:extLst>
          </p:cNvPr>
          <p:cNvPicPr>
            <a:picLocks noChangeAspect="1"/>
          </p:cNvPicPr>
          <p:nvPr/>
        </p:nvPicPr>
        <p:blipFill>
          <a:blip r:embed="rId3" cstate="print">
            <a:extLst>
              <a:ext uri="{28A0092B-C50C-407E-A947-70E740481C1C}">
                <a14:useLocalDpi xmlns:a14="http://schemas.microsoft.com/office/drawing/2010/main" val="0"/>
              </a:ext>
            </a:extLst>
          </a:blip>
          <a:srcRect l="34414" t="4303" r="34414"/>
          <a:stretch/>
        </p:blipFill>
        <p:spPr>
          <a:xfrm>
            <a:off x="33614" y="548680"/>
            <a:ext cx="1915149" cy="3919710"/>
          </a:xfrm>
          <a:prstGeom prst="rect">
            <a:avLst/>
          </a:prstGeom>
        </p:spPr>
      </p:pic>
      <p:pic>
        <p:nvPicPr>
          <p:cNvPr id="7" name="図 6">
            <a:extLst>
              <a:ext uri="{FF2B5EF4-FFF2-40B4-BE49-F238E27FC236}">
                <a16:creationId xmlns:a16="http://schemas.microsoft.com/office/drawing/2014/main" id="{46BDB0FC-0192-A42A-E9BE-842E1D72AF7A}"/>
              </a:ext>
            </a:extLst>
          </p:cNvPr>
          <p:cNvPicPr>
            <a:picLocks noChangeAspect="1"/>
          </p:cNvPicPr>
          <p:nvPr/>
        </p:nvPicPr>
        <p:blipFill>
          <a:blip r:embed="rId4" cstate="print">
            <a:extLst>
              <a:ext uri="{28A0092B-C50C-407E-A947-70E740481C1C}">
                <a14:useLocalDpi xmlns:a14="http://schemas.microsoft.com/office/drawing/2010/main" val="0"/>
              </a:ext>
            </a:extLst>
          </a:blip>
          <a:srcRect t="29083" b="32239"/>
          <a:stretch/>
        </p:blipFill>
        <p:spPr>
          <a:xfrm>
            <a:off x="1909067" y="990871"/>
            <a:ext cx="2082703" cy="537032"/>
          </a:xfrm>
          <a:prstGeom prst="rect">
            <a:avLst/>
          </a:prstGeom>
        </p:spPr>
      </p:pic>
      <p:sp>
        <p:nvSpPr>
          <p:cNvPr id="8" name="テキスト ボックス 7">
            <a:extLst>
              <a:ext uri="{FF2B5EF4-FFF2-40B4-BE49-F238E27FC236}">
                <a16:creationId xmlns:a16="http://schemas.microsoft.com/office/drawing/2014/main" id="{458EF3ED-2595-6034-B224-1628115A5679}"/>
              </a:ext>
            </a:extLst>
          </p:cNvPr>
          <p:cNvSpPr txBox="1"/>
          <p:nvPr/>
        </p:nvSpPr>
        <p:spPr>
          <a:xfrm>
            <a:off x="1948763" y="1625917"/>
            <a:ext cx="1728192" cy="523220"/>
          </a:xfrm>
          <a:prstGeom prst="rect">
            <a:avLst/>
          </a:prstGeom>
          <a:noFill/>
        </p:spPr>
        <p:txBody>
          <a:bodyPr wrap="square" rtlCol="0">
            <a:spAutoFit/>
          </a:bodyPr>
          <a:lstStyle/>
          <a:p>
            <a:r>
              <a:rPr kumimoji="1" lang="ja-JP" altLang="en-US" sz="1400" dirty="0"/>
              <a:t>スマートなフラットスタイル収納時もすっきり。</a:t>
            </a:r>
          </a:p>
        </p:txBody>
      </p:sp>
      <p:pic>
        <p:nvPicPr>
          <p:cNvPr id="12" name="図 11">
            <a:extLst>
              <a:ext uri="{FF2B5EF4-FFF2-40B4-BE49-F238E27FC236}">
                <a16:creationId xmlns:a16="http://schemas.microsoft.com/office/drawing/2014/main" id="{A9E33784-41C9-3E32-8D22-54E95E8FEBBA}"/>
              </a:ext>
            </a:extLst>
          </p:cNvPr>
          <p:cNvPicPr>
            <a:picLocks noChangeAspect="1"/>
          </p:cNvPicPr>
          <p:nvPr/>
        </p:nvPicPr>
        <p:blipFill>
          <a:blip r:embed="rId5" cstate="print">
            <a:extLst>
              <a:ext uri="{28A0092B-C50C-407E-A947-70E740481C1C}">
                <a14:useLocalDpi xmlns:a14="http://schemas.microsoft.com/office/drawing/2010/main" val="0"/>
              </a:ext>
            </a:extLst>
          </a:blip>
          <a:srcRect r="21316" b="2013"/>
          <a:stretch/>
        </p:blipFill>
        <p:spPr>
          <a:xfrm>
            <a:off x="1950456" y="2247151"/>
            <a:ext cx="2044170" cy="1697109"/>
          </a:xfrm>
          <a:prstGeom prst="rect">
            <a:avLst/>
          </a:prstGeom>
        </p:spPr>
      </p:pic>
      <p:sp>
        <p:nvSpPr>
          <p:cNvPr id="13" name="テキスト ボックス 12">
            <a:extLst>
              <a:ext uri="{FF2B5EF4-FFF2-40B4-BE49-F238E27FC236}">
                <a16:creationId xmlns:a16="http://schemas.microsoft.com/office/drawing/2014/main" id="{BA44A185-E65D-A181-7C69-CD6CC67A7256}"/>
              </a:ext>
            </a:extLst>
          </p:cNvPr>
          <p:cNvSpPr txBox="1"/>
          <p:nvPr/>
        </p:nvSpPr>
        <p:spPr>
          <a:xfrm>
            <a:off x="1747818" y="4077072"/>
            <a:ext cx="2228082" cy="307777"/>
          </a:xfrm>
          <a:prstGeom prst="rect">
            <a:avLst/>
          </a:prstGeom>
          <a:noFill/>
        </p:spPr>
        <p:txBody>
          <a:bodyPr wrap="square" rtlCol="0">
            <a:spAutoFit/>
          </a:bodyPr>
          <a:lstStyle/>
          <a:p>
            <a:r>
              <a:rPr kumimoji="1" lang="ja-JP" altLang="en-US" sz="1400" dirty="0"/>
              <a:t>持ち運びに便利なフック付き。</a:t>
            </a:r>
          </a:p>
        </p:txBody>
      </p:sp>
    </p:spTree>
    <p:extLst>
      <p:ext uri="{BB962C8B-B14F-4D97-AF65-F5344CB8AC3E}">
        <p14:creationId xmlns:p14="http://schemas.microsoft.com/office/powerpoint/2010/main" val="1153352669"/>
      </p:ext>
    </p:extLst>
  </p:cSld>
  <p:clrMapOvr>
    <a:masterClrMapping/>
  </p:clrMapOvr>
</p:sld>
</file>

<file path=ppt/theme/theme1.xml><?xml version="1.0" encoding="utf-8"?>
<a:theme xmlns:a="http://schemas.openxmlformats.org/drawingml/2006/main" name="プレゼンテーション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TotalTime>
  <Words>172</Words>
  <Application>Microsoft Office PowerPoint</Application>
  <PresentationFormat>画面に合わせる (4:3)</PresentationFormat>
  <Paragraphs>30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ゴシック</vt:lpstr>
      <vt:lpstr>Arial</vt:lpstr>
      <vt:lpstr>Calibri</vt:lpstr>
      <vt:lpstr>プレゼンテーション1</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高槻箕弘</dc:creator>
  <cp:lastModifiedBy>箕弘 高槻</cp:lastModifiedBy>
  <cp:revision>369</cp:revision>
  <cp:lastPrinted>2019-09-12T09:36:47Z</cp:lastPrinted>
  <dcterms:created xsi:type="dcterms:W3CDTF">2017-02-20T08:36:49Z</dcterms:created>
  <dcterms:modified xsi:type="dcterms:W3CDTF">2025-05-20T04:03:59Z</dcterms:modified>
</cp:coreProperties>
</file>