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7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41" autoAdjust="0"/>
  </p:normalViewPr>
  <p:slideViewPr>
    <p:cSldViewPr>
      <p:cViewPr varScale="1">
        <p:scale>
          <a:sx n="52" d="100"/>
          <a:sy n="52" d="100"/>
        </p:scale>
        <p:origin x="94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643" y="0"/>
            <a:ext cx="2945448" cy="496253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08797EC4-2705-4515-BE58-64DDD9DC19BD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085" y="4715192"/>
            <a:ext cx="5437506" cy="4466274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643" y="9428800"/>
            <a:ext cx="2945448" cy="49625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9390D7B4-6855-4C27-A95A-734C6E82F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87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90D7B4-6855-4C27-A95A-734C6E82FA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227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4AF8F-BF8C-4EC6-8840-B6DA0F0BF0F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26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A3E1A-6EBC-4BF9-B8F8-D34717C8A08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3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1A18F-7393-490D-9B85-49CD8833E1B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01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45D90-3DC8-4BE7-9940-FEB80BE5211F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30DA317-2743-4CD3-92CD-C62B178341E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755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8BD1-0156-4D41-8C16-FFA89DFAF72B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23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28F3-6EF8-4D65-9C34-941456F8DD3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716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88099-876F-4301-819D-66CB26B57013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75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17B74-EA3A-458A-B0BD-213A889D57B5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95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C601E-A970-44D3-B302-921ED221A1E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957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D71BA-0EF3-4BCA-9FF3-6D96C23011C9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15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D4E8B-959B-4314-A91D-29E363D217B1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75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D9814-9E3C-41CE-8AAB-2211774899A7}" type="datetime4">
              <a:rPr kumimoji="1" lang="ja-JP" altLang="en-US" smtClean="0"/>
              <a:t>2026年1月12日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884368" y="44625"/>
            <a:ext cx="1125488" cy="2880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DA317-2743-4CD3-92CD-C62B178341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92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ＭＳ ゴシック" panose="020B0609070205080204" pitchFamily="49" charset="-128"/>
          <a:ea typeface="ＭＳ ゴシック" panose="020B0609070205080204" pitchFamily="49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6691672"/>
            <a:ext cx="9144000" cy="16632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28" y="13047"/>
            <a:ext cx="9143999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SJ-130S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水のいらないシャンプー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300ml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50699" y="858855"/>
            <a:ext cx="4713789" cy="4832092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発送単位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　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サイズ　　 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55x55x190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㎜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内容量　　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300ml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製品重量　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348g</a:t>
            </a:r>
          </a:p>
          <a:p>
            <a:pPr marL="809625" indent="-809625"/>
            <a:r>
              <a:rPr lang="zh-TW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個装形態 ：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シュリンク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入数　　　 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成分　　　：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水、変性アルコール、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BG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、アセチルヒアルロン酸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Na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、ヒアルロン酸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Na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、ヒアルロン酸クロスポリマー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-2-Na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、加水分解ヒアルロン酸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Na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、ニンニク根エキス、ローマカミツレ花エキス、ゴボウ根エキス、アルニカ花エキス、セイヨウキズタ葉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茎エキス、オドリコソウ花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葉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茎エキス、オランダガラシ葉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茎エキス、セイヨウアカマツ球果エキス、ローズマリー葉エキス、ポリクオタニウム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-10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PEG-60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水添ヒマシ油、</a:t>
            </a:r>
            <a:r>
              <a:rPr lang="en-US" altLang="ja-JP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EDTA-2Na</a:t>
            </a:r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、フェノキシエタノール、エチルヘキシルグリセリン、ペンチレングリコール、ベンザルコニウムクロリド、メチルパラベン、香料　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JAN</a:t>
            </a:r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：</a:t>
            </a:r>
            <a:r>
              <a:rPr lang="en-US" altLang="ja-JP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4573512881000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生産国　　：日本</a:t>
            </a:r>
          </a:p>
          <a:p>
            <a:pPr marL="809625" indent="-809625"/>
            <a:r>
              <a:rPr lang="ja-JP" altLang="en-US" sz="16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備考　　　 ：梱包割れ出荷不可</a:t>
            </a:r>
            <a:endParaRPr lang="en-US" altLang="ja-JP" sz="16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endParaRPr lang="ja-JP" altLang="en-US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09625" indent="-809625"/>
            <a:r>
              <a:rPr lang="ja-JP" altLang="en-US" sz="1200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endParaRPr lang="en-US" altLang="ja-JP" sz="1200" u="none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250699" y="430894"/>
            <a:ext cx="4464496" cy="369332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u="sng">
                <a:solidFill>
                  <a:schemeClr val="tx1">
                    <a:lumMod val="65000"/>
                    <a:lumOff val="3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</a:lstStyle>
          <a:p>
            <a:pPr marL="809625" indent="-809625"/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参考上代 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1,280</a:t>
            </a:r>
            <a:r>
              <a:rPr lang="ja-JP" altLang="en-US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円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税別</a:t>
            </a:r>
            <a:r>
              <a:rPr lang="en-US" altLang="ja-JP" u="none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4610739" y="5342553"/>
            <a:ext cx="4209733" cy="1038775"/>
          </a:xfrm>
          <a:prstGeom prst="roundRect">
            <a:avLst>
              <a:gd name="adj" fmla="val 4049"/>
            </a:avLst>
          </a:prstGeom>
          <a:noFill/>
          <a:ln w="19050" cap="rnd">
            <a:solidFill>
              <a:schemeClr val="bg1">
                <a:lumMod val="65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644008" y="5383898"/>
            <a:ext cx="4176464" cy="99743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 anchor="t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ja-JP" altLang="en-US" sz="1400" dirty="0"/>
              <a:t>株式会社　昭栄精化工業　　担当　高槻　箕弘</a:t>
            </a:r>
            <a:endParaRPr lang="en-US" altLang="ja-JP" sz="1400" dirty="0"/>
          </a:p>
          <a:p>
            <a:pPr>
              <a:lnSpc>
                <a:spcPts val="13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ja-JP" altLang="en-US" sz="1400" dirty="0"/>
              <a:t>〒</a:t>
            </a:r>
            <a:r>
              <a:rPr lang="en-US" altLang="ja-JP" sz="1400" dirty="0"/>
              <a:t>577-0026</a:t>
            </a:r>
            <a:r>
              <a:rPr lang="ja-JP" altLang="en-US" sz="1400" dirty="0"/>
              <a:t>　東大阪市新家東町</a:t>
            </a:r>
            <a:r>
              <a:rPr lang="en-US" altLang="ja-JP" sz="1400" dirty="0"/>
              <a:t>2-16</a:t>
            </a:r>
          </a:p>
          <a:p>
            <a:pPr>
              <a:lnSpc>
                <a:spcPts val="1200"/>
              </a:lnSpc>
            </a:pPr>
            <a:endParaRPr lang="en-US" altLang="ja-JP" sz="1400" dirty="0"/>
          </a:p>
          <a:p>
            <a:pPr>
              <a:lnSpc>
                <a:spcPts val="1200"/>
              </a:lnSpc>
            </a:pPr>
            <a:r>
              <a:rPr lang="en-US" altLang="ja-JP" sz="1400" dirty="0"/>
              <a:t>TEL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06-6789-7517</a:t>
            </a:r>
            <a:r>
              <a:rPr lang="ja-JP" altLang="en-US" sz="1400" dirty="0"/>
              <a:t>　</a:t>
            </a:r>
            <a:r>
              <a:rPr lang="en-US" altLang="ja-JP" sz="1400" dirty="0"/>
              <a:t>FAX</a:t>
            </a:r>
            <a:r>
              <a:rPr lang="ja-JP" altLang="en-US" sz="1400" dirty="0"/>
              <a:t>　</a:t>
            </a:r>
            <a:r>
              <a:rPr lang="en-US" altLang="ja-JP" sz="1400" dirty="0"/>
              <a:t>06-6789-7656</a:t>
            </a:r>
          </a:p>
          <a:p>
            <a:pPr>
              <a:lnSpc>
                <a:spcPts val="1300"/>
              </a:lnSpc>
            </a:pPr>
            <a:r>
              <a:rPr lang="en-US" altLang="ja-JP" sz="1400" dirty="0"/>
              <a:t>e-mail</a:t>
            </a:r>
            <a:r>
              <a:rPr lang="ja-JP" altLang="en-US" sz="1400" dirty="0"/>
              <a:t>　</a:t>
            </a:r>
            <a:r>
              <a:rPr lang="en-US" altLang="ja-JP" sz="1400" dirty="0"/>
              <a:t>shoei@bridge.ocn.ne.jp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A7CADC-98E8-7C79-1304-2CA00CD97B31}"/>
              </a:ext>
            </a:extLst>
          </p:cNvPr>
          <p:cNvSpPr txBox="1"/>
          <p:nvPr/>
        </p:nvSpPr>
        <p:spPr>
          <a:xfrm>
            <a:off x="179512" y="4813628"/>
            <a:ext cx="420973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水が使えない環境でも、髪と頭皮をすっきり清潔に。拭き取るだけの簡単ケア。</a:t>
            </a:r>
          </a:p>
          <a:p>
            <a:r>
              <a:rPr lang="ja-JP" altLang="en-US" dirty="0"/>
              <a:t>アウトドアや災害時に便利。水なしでベタつき・ニオイを素早くリフレッシュ。</a:t>
            </a:r>
          </a:p>
          <a:p>
            <a:r>
              <a:rPr lang="ja-JP" altLang="en-US" dirty="0"/>
              <a:t>スプレーして拭くだけのドライシャンプー。どこでも手軽に清潔感をキープ。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2A5A3F1-AE73-FC64-342E-961934F864C9}"/>
              </a:ext>
            </a:extLst>
          </p:cNvPr>
          <p:cNvGrpSpPr/>
          <p:nvPr/>
        </p:nvGrpSpPr>
        <p:grpSpPr>
          <a:xfrm>
            <a:off x="1187624" y="828630"/>
            <a:ext cx="2368957" cy="3812848"/>
            <a:chOff x="0" y="0"/>
            <a:chExt cx="2133599" cy="3611894"/>
          </a:xfrm>
        </p:grpSpPr>
        <p:pic>
          <p:nvPicPr>
            <p:cNvPr id="4" name="図 3">
              <a:extLst>
                <a:ext uri="{FF2B5EF4-FFF2-40B4-BE49-F238E27FC236}">
                  <a16:creationId xmlns:a16="http://schemas.microsoft.com/office/drawing/2014/main" id="{ADECB21D-11DB-4FAB-BE52-F2B00B14916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62631" b="73261"/>
            <a:stretch/>
          </p:blipFill>
          <p:spPr>
            <a:xfrm>
              <a:off x="1136649" y="19051"/>
              <a:ext cx="996950" cy="930275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29D09CB8-086C-EDFC-1DEE-7A4EB774C8F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664" t="7576" r="32992" b="9375"/>
            <a:stretch/>
          </p:blipFill>
          <p:spPr>
            <a:xfrm>
              <a:off x="0" y="0"/>
              <a:ext cx="1231900" cy="36118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16980044"/>
      </p:ext>
    </p:extLst>
  </p:cSld>
  <p:clrMapOvr>
    <a:masterClrMapping/>
  </p:clrMapOvr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3670</TotalTime>
  <Words>229</Words>
  <Application>Microsoft Office PowerPoint</Application>
  <PresentationFormat>画面に合わせる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ゴシック</vt:lpstr>
      <vt:lpstr>Arial</vt:lpstr>
      <vt:lpstr>Calibri</vt:lpstr>
      <vt:lpstr>プレゼンテーション1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高槻箕弘</dc:creator>
  <cp:lastModifiedBy>箕弘 高槻</cp:lastModifiedBy>
  <cp:revision>275</cp:revision>
  <cp:lastPrinted>2018-10-02T06:04:15Z</cp:lastPrinted>
  <dcterms:created xsi:type="dcterms:W3CDTF">2017-02-20T08:36:49Z</dcterms:created>
  <dcterms:modified xsi:type="dcterms:W3CDTF">2026-01-12T01:30:14Z</dcterms:modified>
</cp:coreProperties>
</file>