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7" r:id="rId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41" autoAdjust="0"/>
  </p:normalViewPr>
  <p:slideViewPr>
    <p:cSldViewPr>
      <p:cViewPr varScale="1">
        <p:scale>
          <a:sx n="52" d="100"/>
          <a:sy n="52" d="100"/>
        </p:scale>
        <p:origin x="94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08797EC4-2705-4515-BE58-64DDD9DC19BD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9390D7B4-6855-4C27-A95A-734C6E82FA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87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0D7B4-6855-4C27-A95A-734C6E82FA5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922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AF8F-BF8C-4EC6-8840-B6DA0F0BF0F3}" type="datetime4">
              <a:rPr kumimoji="1" lang="ja-JP" altLang="en-US" smtClean="0"/>
              <a:t>2026年1月12日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26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3E1A-6EBC-4BF9-B8F8-D34717C8A089}" type="datetime4">
              <a:rPr kumimoji="1" lang="ja-JP" altLang="en-US" smtClean="0"/>
              <a:t>2026年1月12日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3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A18F-7393-490D-9B85-49CD8833E1B7}" type="datetime4">
              <a:rPr kumimoji="1" lang="ja-JP" altLang="en-US" smtClean="0"/>
              <a:t>2026年1月12日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01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5D90-3DC8-4BE7-9940-FEB80BE5211F}" type="datetime4">
              <a:rPr kumimoji="1" lang="ja-JP" altLang="en-US" smtClean="0"/>
              <a:t>2026年1月12日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0DA317-2743-4CD3-92CD-C62B178341E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75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8BD1-0156-4D41-8C16-FFA89DFAF72B}" type="datetime4">
              <a:rPr kumimoji="1" lang="ja-JP" altLang="en-US" smtClean="0"/>
              <a:t>2026年1月12日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37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28F3-6EF8-4D65-9C34-941456F8DD37}" type="datetime4">
              <a:rPr kumimoji="1" lang="ja-JP" altLang="en-US" smtClean="0"/>
              <a:t>2026年1月12日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16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8099-876F-4301-819D-66CB26B57013}" type="datetime4">
              <a:rPr kumimoji="1" lang="ja-JP" altLang="en-US" smtClean="0"/>
              <a:t>2026年1月12日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27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7B74-EA3A-458A-B0BD-213A889D57B5}" type="datetime4">
              <a:rPr kumimoji="1" lang="ja-JP" altLang="en-US" smtClean="0"/>
              <a:t>2026年1月12日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95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601E-A970-44D3-B302-921ED221A1E9}" type="datetime4">
              <a:rPr kumimoji="1" lang="ja-JP" altLang="en-US" smtClean="0"/>
              <a:t>2026年1月12日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95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1BA-0EF3-4BCA-9FF3-6D96C23011C9}" type="datetime4">
              <a:rPr kumimoji="1" lang="ja-JP" altLang="en-US" smtClean="0"/>
              <a:t>2026年1月12日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15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4E8B-959B-4314-A91D-29E363D217B1}" type="datetime4">
              <a:rPr kumimoji="1" lang="ja-JP" altLang="en-US" smtClean="0"/>
              <a:t>2026年1月12日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75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9814-9E3C-41CE-8AAB-2211774899A7}" type="datetime4">
              <a:rPr kumimoji="1" lang="ja-JP" altLang="en-US" smtClean="0"/>
              <a:t>2026年1月12日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884368" y="44625"/>
            <a:ext cx="11254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9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28" y="13047"/>
            <a:ext cx="914399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SJ-19B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ミニブラシクリーナー</a:t>
            </a:r>
          </a:p>
        </p:txBody>
      </p:sp>
      <p:cxnSp>
        <p:nvCxnSpPr>
          <p:cNvPr id="17" name="直線コネクタ 16"/>
          <p:cNvCxnSpPr/>
          <p:nvPr/>
        </p:nvCxnSpPr>
        <p:spPr>
          <a:xfrm>
            <a:off x="179512" y="4869160"/>
            <a:ext cx="424847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572000" y="1060470"/>
            <a:ext cx="4713789" cy="4031873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u="sng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発送単位 ：１個～　下代</a:t>
            </a:r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30,000</a:t>
            </a:r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円未満送料別途</a:t>
            </a: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サイズ　　  ：約</a:t>
            </a:r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21x70x12㎜</a:t>
            </a:r>
            <a:endParaRPr lang="ja-JP" altLang="en-US" sz="16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袋サイズ　 ：約</a:t>
            </a:r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40x80x15㎜</a:t>
            </a:r>
            <a:endParaRPr lang="ja-JP" altLang="en-US" sz="16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個装形態 ：</a:t>
            </a:r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OPP</a:t>
            </a:r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袋</a:t>
            </a:r>
            <a:endParaRPr lang="en-US" altLang="ja-JP" sz="16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個装重量 ：約</a:t>
            </a:r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10g</a:t>
            </a:r>
            <a:endParaRPr lang="ja-JP" altLang="en-US" sz="16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材質　　　 ：</a:t>
            </a:r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ABS</a:t>
            </a:r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他</a:t>
            </a: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色　　　　  ：黒</a:t>
            </a:r>
            <a:endParaRPr lang="en-US" altLang="ja-JP" sz="16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入数　　　 ：</a:t>
            </a:r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1,000</a:t>
            </a:r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個（</a:t>
            </a:r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250</a:t>
            </a:r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ｘ４）</a:t>
            </a:r>
            <a:endParaRPr lang="en-US" altLang="ja-JP" sz="16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JAN</a:t>
            </a:r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：</a:t>
            </a:r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4562214411981</a:t>
            </a: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外箱サイズ：</a:t>
            </a:r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420×360×260</a:t>
            </a:r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ｍ</a:t>
            </a:r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</a:t>
            </a: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内箱サイズ：</a:t>
            </a:r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335×200×120</a:t>
            </a:r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ｍ</a:t>
            </a:r>
            <a:r>
              <a:rPr lang="en-US" altLang="ja-JP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</a:t>
            </a:r>
            <a:endParaRPr lang="ja-JP" altLang="en-US" sz="16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生産国　　：中国</a:t>
            </a:r>
          </a:p>
          <a:p>
            <a:pPr marL="809625" indent="-809625"/>
            <a:r>
              <a:rPr lang="ja-JP" altLang="en-US" sz="16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備考　　　 ：</a:t>
            </a:r>
            <a:endParaRPr lang="en-US" altLang="ja-JP" sz="16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endParaRPr lang="ja-JP" altLang="en-US" sz="12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12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</a:t>
            </a:r>
          </a:p>
          <a:p>
            <a:pPr marL="809625" indent="-809625"/>
            <a:r>
              <a:rPr lang="ja-JP" altLang="en-US" sz="12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12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</a:t>
            </a:r>
            <a:endParaRPr lang="en-US" altLang="ja-JP" sz="12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10739" y="611396"/>
            <a:ext cx="4464496" cy="369332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u="sng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 marL="809625" indent="-809625"/>
            <a:r>
              <a:rPr lang="ja-JP" altLang="en-US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参考上代 </a:t>
            </a:r>
            <a:r>
              <a:rPr lang="ja-JP" altLang="ja-JP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190</a:t>
            </a:r>
            <a:r>
              <a:rPr lang="ja-JP" altLang="en-US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en-US" altLang="ja-JP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ja-JP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税別</a:t>
            </a:r>
            <a:r>
              <a:rPr lang="en-US" altLang="ja-JP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4610739" y="5342553"/>
            <a:ext cx="4209733" cy="1038775"/>
          </a:xfrm>
          <a:prstGeom prst="roundRect">
            <a:avLst>
              <a:gd name="adj" fmla="val 4049"/>
            </a:avLst>
          </a:prstGeom>
          <a:noFill/>
          <a:ln w="19050" cap="rnd">
            <a:solidFill>
              <a:schemeClr val="bg1">
                <a:lumMod val="6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44008" y="5383898"/>
            <a:ext cx="4176464" cy="99743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>
              <a:lnSpc>
                <a:spcPts val="1300"/>
              </a:lnSpc>
            </a:pPr>
            <a:r>
              <a:rPr lang="ja-JP" altLang="en-US" sz="1400" dirty="0"/>
              <a:t>株式会社　昭栄精化工業　　担当　高槻　箕弘</a:t>
            </a:r>
            <a:endParaRPr lang="en-US" altLang="ja-JP" sz="1400" dirty="0"/>
          </a:p>
          <a:p>
            <a:pPr>
              <a:lnSpc>
                <a:spcPts val="1300"/>
              </a:lnSpc>
            </a:pPr>
            <a:endParaRPr lang="en-US" altLang="ja-JP" sz="1400" dirty="0"/>
          </a:p>
          <a:p>
            <a:pPr>
              <a:lnSpc>
                <a:spcPts val="1200"/>
              </a:lnSpc>
            </a:pPr>
            <a:r>
              <a:rPr lang="ja-JP" altLang="en-US" sz="1400" dirty="0"/>
              <a:t>〒</a:t>
            </a:r>
            <a:r>
              <a:rPr lang="en-US" altLang="ja-JP" sz="1400" dirty="0"/>
              <a:t>577-0026</a:t>
            </a:r>
            <a:r>
              <a:rPr lang="ja-JP" altLang="en-US" sz="1400" dirty="0"/>
              <a:t>　東大阪市新家東町</a:t>
            </a:r>
            <a:r>
              <a:rPr lang="en-US" altLang="ja-JP" sz="1400" dirty="0"/>
              <a:t>2-16</a:t>
            </a:r>
          </a:p>
          <a:p>
            <a:pPr>
              <a:lnSpc>
                <a:spcPts val="1200"/>
              </a:lnSpc>
            </a:pPr>
            <a:endParaRPr lang="en-US" altLang="ja-JP" sz="1400" dirty="0"/>
          </a:p>
          <a:p>
            <a:pPr>
              <a:lnSpc>
                <a:spcPts val="1200"/>
              </a:lnSpc>
            </a:pPr>
            <a:r>
              <a:rPr lang="en-US" altLang="ja-JP" sz="1400" dirty="0"/>
              <a:t>TEL</a:t>
            </a:r>
            <a:r>
              <a:rPr lang="ja-JP" altLang="en-US" sz="1400" dirty="0"/>
              <a:t>　</a:t>
            </a:r>
            <a:r>
              <a:rPr lang="en-US" altLang="ja-JP" sz="1400" dirty="0"/>
              <a:t>06-6789-7517</a:t>
            </a:r>
            <a:r>
              <a:rPr lang="ja-JP" altLang="en-US" sz="1400" dirty="0"/>
              <a:t>　</a:t>
            </a:r>
            <a:r>
              <a:rPr lang="en-US" altLang="ja-JP" sz="1400" dirty="0"/>
              <a:t>FAX</a:t>
            </a:r>
            <a:r>
              <a:rPr lang="ja-JP" altLang="en-US" sz="1400" dirty="0"/>
              <a:t>　</a:t>
            </a:r>
            <a:r>
              <a:rPr lang="en-US" altLang="ja-JP" sz="1400" dirty="0"/>
              <a:t>06-6789-7656</a:t>
            </a:r>
          </a:p>
          <a:p>
            <a:pPr>
              <a:lnSpc>
                <a:spcPts val="1300"/>
              </a:lnSpc>
            </a:pPr>
            <a:r>
              <a:rPr lang="en-US" altLang="ja-JP" sz="1400" dirty="0"/>
              <a:t>e-mail</a:t>
            </a:r>
            <a:r>
              <a:rPr lang="ja-JP" altLang="en-US" sz="1400" dirty="0"/>
              <a:t>　</a:t>
            </a:r>
            <a:r>
              <a:rPr lang="en-US" altLang="ja-JP" sz="1400" dirty="0"/>
              <a:t>shoei@bridge.ocn.ne.jp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4238B80-4E40-4267-AD9A-A29A3BE7BFA5}"/>
              </a:ext>
            </a:extLst>
          </p:cNvPr>
          <p:cNvSpPr txBox="1"/>
          <p:nvPr/>
        </p:nvSpPr>
        <p:spPr>
          <a:xfrm>
            <a:off x="251520" y="504175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ちょっと気になるホコリをお手軽にクリーンアップ。家庭内、デスク回り、車内などどこでも使えます。携帯・収納に便利なミニサイズ。</a:t>
            </a:r>
            <a:endParaRPr kumimoji="1" lang="en-US" altLang="ja-JP" dirty="0"/>
          </a:p>
        </p:txBody>
      </p:sp>
      <p:pic>
        <p:nvPicPr>
          <p:cNvPr id="12" name="図 11" descr="人の手&#10;&#10;AI 生成コンテンツは誤りを含む可能性があります。">
            <a:extLst>
              <a:ext uri="{FF2B5EF4-FFF2-40B4-BE49-F238E27FC236}">
                <a16:creationId xmlns:a16="http://schemas.microsoft.com/office/drawing/2014/main" id="{CD85B1CC-CA36-3B4A-49FC-A2C4592B9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5" y="3225140"/>
            <a:ext cx="2198687" cy="1465530"/>
          </a:xfrm>
          <a:prstGeom prst="rect">
            <a:avLst/>
          </a:prstGeom>
        </p:spPr>
      </p:pic>
      <p:pic>
        <p:nvPicPr>
          <p:cNvPr id="23" name="図 22" descr="キーボードを触っている手&#10;&#10;AI 生成コンテンツは誤りを含む可能性があります。">
            <a:extLst>
              <a:ext uri="{FF2B5EF4-FFF2-40B4-BE49-F238E27FC236}">
                <a16:creationId xmlns:a16="http://schemas.microsoft.com/office/drawing/2014/main" id="{0A8C7248-F327-B84F-E48C-FA18C124E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052" y="3240442"/>
            <a:ext cx="1874633" cy="1250258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00F912C-F112-2D61-2B4E-4A95A91B88DF}"/>
              </a:ext>
            </a:extLst>
          </p:cNvPr>
          <p:cNvGrpSpPr/>
          <p:nvPr/>
        </p:nvGrpSpPr>
        <p:grpSpPr>
          <a:xfrm>
            <a:off x="153164" y="611396"/>
            <a:ext cx="3096344" cy="2229221"/>
            <a:chOff x="633000" y="554970"/>
            <a:chExt cx="3794984" cy="2616352"/>
          </a:xfrm>
        </p:grpSpPr>
        <p:pic>
          <p:nvPicPr>
            <p:cNvPr id="15" name="図 14" descr="黒い背景と白い文字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A0492BE7-766E-97B7-B348-B7AD9E766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7" t="28068" r="5581" b="23379"/>
            <a:stretch>
              <a:fillRect/>
            </a:stretch>
          </p:blipFill>
          <p:spPr>
            <a:xfrm>
              <a:off x="877841" y="554970"/>
              <a:ext cx="2530134" cy="983810"/>
            </a:xfrm>
            <a:prstGeom prst="rect">
              <a:avLst/>
            </a:prstGeom>
          </p:spPr>
        </p:pic>
        <p:pic>
          <p:nvPicPr>
            <p:cNvPr id="21" name="図 20" descr="ブラシ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59E8FE2-5720-4374-EC20-7B94E1EF0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22198" b="21938"/>
            <a:stretch>
              <a:fillRect/>
            </a:stretch>
          </p:blipFill>
          <p:spPr>
            <a:xfrm>
              <a:off x="633000" y="2098938"/>
              <a:ext cx="2880026" cy="1072384"/>
            </a:xfrm>
            <a:prstGeom prst="rect">
              <a:avLst/>
            </a:prstGeom>
          </p:spPr>
        </p:pic>
        <p:sp>
          <p:nvSpPr>
            <p:cNvPr id="24" name="矢印: 上下 23">
              <a:extLst>
                <a:ext uri="{FF2B5EF4-FFF2-40B4-BE49-F238E27FC236}">
                  <a16:creationId xmlns:a16="http://schemas.microsoft.com/office/drawing/2014/main" id="{99A5EAB2-4913-3A3E-C8DB-B69E8378A560}"/>
                </a:ext>
              </a:extLst>
            </p:cNvPr>
            <p:cNvSpPr/>
            <p:nvPr/>
          </p:nvSpPr>
          <p:spPr>
            <a:xfrm>
              <a:off x="1793538" y="1402629"/>
              <a:ext cx="558949" cy="767346"/>
            </a:xfrm>
            <a:prstGeom prst="up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AB951E22-1F77-BB19-A9CF-7637E141C28E}"/>
                </a:ext>
              </a:extLst>
            </p:cNvPr>
            <p:cNvSpPr txBox="1"/>
            <p:nvPr/>
          </p:nvSpPr>
          <p:spPr>
            <a:xfrm>
              <a:off x="2555776" y="1571795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ワンタッチで楽々</a:t>
              </a:r>
            </a:p>
          </p:txBody>
        </p:sp>
      </p:grpSp>
      <p:pic>
        <p:nvPicPr>
          <p:cNvPr id="4" name="図 3" descr="メータ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10FCC61-7CF8-E555-5C57-FD80D88084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2893" y="646587"/>
            <a:ext cx="1719107" cy="199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0044"/>
      </p:ext>
    </p:extLst>
  </p:cSld>
  <p:clrMapOvr>
    <a:masterClrMapping/>
  </p:clrMapOvr>
</p:sld>
</file>

<file path=ppt/theme/theme1.xml><?xml version="1.0" encoding="utf-8"?>
<a:theme xmlns:a="http://schemas.openxmlformats.org/drawingml/2006/main" name="プレゼンテーション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2410</TotalTime>
  <Words>144</Words>
  <Application>Microsoft Office PowerPoint</Application>
  <PresentationFormat>画面に合わせる (4:3)</PresentationFormat>
  <Paragraphs>28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ＭＳ ゴシック</vt:lpstr>
      <vt:lpstr>Arial</vt:lpstr>
      <vt:lpstr>Calibri</vt:lpstr>
      <vt:lpstr>プレゼンテーション1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高槻箕弘</dc:creator>
  <cp:lastModifiedBy>箕弘 高槻</cp:lastModifiedBy>
  <cp:revision>269</cp:revision>
  <cp:lastPrinted>2025-06-26T09:21:06Z</cp:lastPrinted>
  <dcterms:created xsi:type="dcterms:W3CDTF">2017-02-20T08:36:49Z</dcterms:created>
  <dcterms:modified xsi:type="dcterms:W3CDTF">2026-01-12T07:56:41Z</dcterms:modified>
</cp:coreProperties>
</file>