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41" autoAdjust="0"/>
  </p:normalViewPr>
  <p:slideViewPr>
    <p:cSldViewPr>
      <p:cViewPr varScale="1">
        <p:scale>
          <a:sx n="74" d="100"/>
          <a:sy n="74" d="100"/>
        </p:scale>
        <p:origin x="10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8797EC4-2705-4515-BE58-64DDD9DC19BD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390D7B4-6855-4C27-A95A-734C6E82F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0D7B4-6855-4C27-A95A-734C6E82FA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2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AF8F-BF8C-4EC6-8840-B6DA0F0BF0F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6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3E1A-6EBC-4BF9-B8F8-D34717C8A08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A18F-7393-490D-9B85-49CD8833E1B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5D90-3DC8-4BE7-9940-FEB80BE5211F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A317-2743-4CD3-92CD-C62B178341E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5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8BD1-0156-4D41-8C16-FFA89DFAF72B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28F3-6EF8-4D65-9C34-941456F8DD3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8099-876F-4301-819D-66CB26B5701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7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17B74-EA3A-458A-B0BD-213A889D57B5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95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601E-A970-44D3-B302-921ED221A1E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1BA-0EF3-4BCA-9FF3-6D96C23011C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15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4E8B-959B-4314-A91D-29E363D217B1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9814-9E3C-41CE-8AAB-2211774899A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884368" y="44625"/>
            <a:ext cx="112548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6691672"/>
            <a:ext cx="9144000" cy="166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8" y="13047"/>
            <a:ext cx="914399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SJ-55N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スマホスタンド付きＡ５ノート　　　　　</a:t>
            </a:r>
          </a:p>
        </p:txBody>
      </p:sp>
      <p:cxnSp>
        <p:nvCxnSpPr>
          <p:cNvPr id="17" name="直線コネクタ 16"/>
          <p:cNvCxnSpPr/>
          <p:nvPr/>
        </p:nvCxnSpPr>
        <p:spPr>
          <a:xfrm>
            <a:off x="179512" y="4869160"/>
            <a:ext cx="4248472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563720" y="1042009"/>
            <a:ext cx="4752528" cy="3970318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サイズ　　  ：約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210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ｘ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155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ｘ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ｍｍ</a:t>
            </a:r>
            <a:endParaRPr lang="en-US" altLang="ja-JP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重量　　　　：約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ｇ</a:t>
            </a: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個装形態 ：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OPP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袋</a:t>
            </a:r>
            <a:endParaRPr lang="en-US" altLang="ja-JP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個装サイズ：約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210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ｘ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ｘ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ｍｍ</a:t>
            </a:r>
            <a:endParaRPr lang="en-US" altLang="ja-JP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個装重量 ：約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260g</a:t>
            </a:r>
            <a:endParaRPr lang="ja-JP" altLang="en-US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材質　　　 ：紙、ポリエステル、ポリプロピレン</a:t>
            </a:r>
            <a:endParaRPr lang="en-US" altLang="ja-JP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入数　　　 ：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個（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25x2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　</a:t>
            </a:r>
            <a:endParaRPr lang="en-US" altLang="ja-JP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生産国　　：中国</a:t>
            </a:r>
            <a:endParaRPr lang="en-US" altLang="ja-JP" sz="20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外装サイズ：約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440×355×240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ｍ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</a:t>
            </a: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内装サイズ：約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420×170×225</a:t>
            </a:r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ｍ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</a:t>
            </a: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ＪＡＮ　　 </a:t>
            </a:r>
            <a:r>
              <a:rPr lang="en-US" altLang="ja-JP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:4562214411974</a:t>
            </a:r>
          </a:p>
          <a:p>
            <a:pPr marL="809625" indent="-809625"/>
            <a:r>
              <a:rPr lang="ja-JP" altLang="en-US" sz="20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備考　　　 ：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4610739" y="5342553"/>
            <a:ext cx="4209733" cy="1038775"/>
          </a:xfrm>
          <a:prstGeom prst="roundRect">
            <a:avLst>
              <a:gd name="adj" fmla="val 4049"/>
            </a:avLst>
          </a:prstGeom>
          <a:noFill/>
          <a:ln w="19050" cap="rnd">
            <a:solidFill>
              <a:schemeClr val="bg1">
                <a:lumMod val="6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008" y="5383898"/>
            <a:ext cx="4176464" cy="99743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ja-JP" altLang="en-US" sz="1400" dirty="0"/>
              <a:t>株式会社　昭栄精化工業　　担当　高槻　箕弘</a:t>
            </a:r>
            <a:endParaRPr lang="en-US" altLang="ja-JP" sz="1400" dirty="0"/>
          </a:p>
          <a:p>
            <a:pPr>
              <a:lnSpc>
                <a:spcPts val="13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ja-JP" altLang="en-US" sz="1400" dirty="0"/>
              <a:t>〒</a:t>
            </a:r>
            <a:r>
              <a:rPr lang="en-US" altLang="ja-JP" sz="1400" dirty="0"/>
              <a:t>577-0026</a:t>
            </a:r>
            <a:r>
              <a:rPr lang="ja-JP" altLang="en-US" sz="1400" dirty="0"/>
              <a:t>　東大阪市新家東町</a:t>
            </a:r>
            <a:r>
              <a:rPr lang="en-US" altLang="ja-JP" sz="1400" dirty="0"/>
              <a:t>2-16</a:t>
            </a:r>
          </a:p>
          <a:p>
            <a:pPr>
              <a:lnSpc>
                <a:spcPts val="12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en-US" altLang="ja-JP" sz="1400" dirty="0"/>
              <a:t>TEL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06-6789-7517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06-6789-7656</a:t>
            </a:r>
          </a:p>
          <a:p>
            <a:pPr>
              <a:lnSpc>
                <a:spcPts val="1300"/>
              </a:lnSpc>
            </a:pPr>
            <a:r>
              <a:rPr lang="en-US" altLang="ja-JP" sz="1400" dirty="0"/>
              <a:t>e-mail</a:t>
            </a:r>
            <a:r>
              <a:rPr lang="ja-JP" altLang="en-US" sz="1400" dirty="0"/>
              <a:t>　</a:t>
            </a:r>
            <a:r>
              <a:rPr lang="en-US" altLang="ja-JP" sz="1400" dirty="0"/>
              <a:t>takatsuki.hiro@shoei-industry.com</a:t>
            </a:r>
          </a:p>
        </p:txBody>
      </p:sp>
      <p:sp>
        <p:nvSpPr>
          <p:cNvPr id="2" name="平行四辺形 1">
            <a:extLst>
              <a:ext uri="{FF2B5EF4-FFF2-40B4-BE49-F238E27FC236}">
                <a16:creationId xmlns:a16="http://schemas.microsoft.com/office/drawing/2014/main" id="{F8698BAB-4C8F-441D-A61D-BBC7CB2CAAAF}"/>
              </a:ext>
            </a:extLst>
          </p:cNvPr>
          <p:cNvSpPr/>
          <p:nvPr/>
        </p:nvSpPr>
        <p:spPr>
          <a:xfrm rot="2749112">
            <a:off x="667104" y="1870329"/>
            <a:ext cx="266382" cy="669123"/>
          </a:xfrm>
          <a:prstGeom prst="parallelogram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DF7D48-3041-4728-9986-6223705748DB}"/>
              </a:ext>
            </a:extLst>
          </p:cNvPr>
          <p:cNvSpPr txBox="1"/>
          <p:nvPr/>
        </p:nvSpPr>
        <p:spPr>
          <a:xfrm>
            <a:off x="4483357" y="503707"/>
            <a:ext cx="4464496" cy="461665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24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上代 ：</a:t>
            </a:r>
            <a:r>
              <a:rPr lang="en-US" altLang="ja-JP" sz="24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550</a:t>
            </a:r>
            <a:r>
              <a:rPr lang="ja-JP" altLang="en-US" sz="24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円［</a:t>
            </a:r>
            <a:r>
              <a:rPr lang="ja-JP" altLang="ja-JP" sz="24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税</a:t>
            </a:r>
            <a:r>
              <a:rPr lang="ja-JP" altLang="en-US" sz="24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</a:t>
            </a:r>
            <a:r>
              <a:rPr lang="en-US" altLang="ja-JP" sz="24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]</a:t>
            </a:r>
          </a:p>
        </p:txBody>
      </p:sp>
      <p:sp>
        <p:nvSpPr>
          <p:cNvPr id="29" name="テキスト ボックス 18">
            <a:extLst>
              <a:ext uri="{FF2B5EF4-FFF2-40B4-BE49-F238E27FC236}">
                <a16:creationId xmlns:a16="http://schemas.microsoft.com/office/drawing/2014/main" id="{00000000-0008-0000-0000-000013000000}"/>
              </a:ext>
              <a:ext uri="{147F2762-F138-4A5C-976F-8EAC2B608ADB}">
                <a16:predDERef xmlns:a16="http://schemas.microsoft.com/office/drawing/2014/main" pred="{00000000-0008-0000-0000-000012000000}"/>
              </a:ext>
            </a:extLst>
          </p:cNvPr>
          <p:cNvSpPr txBox="1"/>
          <p:nvPr/>
        </p:nvSpPr>
        <p:spPr>
          <a:xfrm>
            <a:off x="179512" y="5300021"/>
            <a:ext cx="4032448" cy="194786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スマホスタンドにもなる、再生紙利用のエコなノート。</a:t>
            </a:r>
          </a:p>
          <a:p>
            <a:r>
              <a:rPr lang="ja-JP" altLang="en-US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使いやすい</a:t>
            </a:r>
            <a:r>
              <a:rPr lang="en-US" altLang="ja-JP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ja-JP" altLang="en-US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５サイズ。</a:t>
            </a:r>
          </a:p>
          <a:p>
            <a:r>
              <a:rPr lang="ja-JP" altLang="en-US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ページ数：約</a:t>
            </a:r>
            <a:r>
              <a:rPr lang="en-US" altLang="ja-JP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</a:t>
            </a:r>
            <a:r>
              <a:rPr lang="ja-JP" altLang="en-US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枚</a:t>
            </a:r>
            <a:r>
              <a:rPr lang="ja-JP" altLang="ja-JP" sz="14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ja-JP" altLang="ja-JP" sz="1400" dirty="0">
              <a:effectLst/>
            </a:endParaRPr>
          </a:p>
          <a:p>
            <a:endParaRPr lang="en-US" altLang="ja-JP" sz="14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13" name="図 12" descr="テキス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9CDDC33-7286-055D-3E8C-5336F60A43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7" r="4299"/>
          <a:stretch/>
        </p:blipFill>
        <p:spPr>
          <a:xfrm>
            <a:off x="60087" y="584047"/>
            <a:ext cx="3601101" cy="2753294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A665ECA-894F-2AF9-A5B6-8C53700AB61A}"/>
              </a:ext>
            </a:extLst>
          </p:cNvPr>
          <p:cNvSpPr/>
          <p:nvPr/>
        </p:nvSpPr>
        <p:spPr>
          <a:xfrm>
            <a:off x="3251499" y="4053507"/>
            <a:ext cx="648072" cy="3907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グラフィカル ユーザー インターフェイス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5E9A330-619E-B71F-1D02-FD79EE8A97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4336" y="2787883"/>
            <a:ext cx="1862397" cy="20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79845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5004</TotalTime>
  <Words>133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プレゼンテーション1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高槻箕弘</dc:creator>
  <cp:lastModifiedBy>箕弘 高槻</cp:lastModifiedBy>
  <cp:revision>414</cp:revision>
  <cp:lastPrinted>2026-01-13T00:22:50Z</cp:lastPrinted>
  <dcterms:created xsi:type="dcterms:W3CDTF">2017-02-20T08:36:49Z</dcterms:created>
  <dcterms:modified xsi:type="dcterms:W3CDTF">2026-01-13T00:22:55Z</dcterms:modified>
</cp:coreProperties>
</file>