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1" autoAdjust="0"/>
  </p:normalViewPr>
  <p:slideViewPr>
    <p:cSldViewPr>
      <p:cViewPr varScale="1">
        <p:scale>
          <a:sx n="70" d="100"/>
          <a:sy n="70" d="100"/>
        </p:scale>
        <p:origin x="12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白いバックグラウンドの前にあるボトル&#10;&#10;AI 生成コンテンツは誤りを含む可能性があります。">
            <a:extLst>
              <a:ext uri="{FF2B5EF4-FFF2-40B4-BE49-F238E27FC236}">
                <a16:creationId xmlns:a16="http://schemas.microsoft.com/office/drawing/2014/main" id="{83034417-13C7-5F7D-1B90-F5D00E7028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00" y="438876"/>
            <a:ext cx="2089000" cy="296351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SJ-70L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ハンディランタンライト</a:t>
            </a:r>
          </a:p>
        </p:txBody>
      </p:sp>
      <p:cxnSp>
        <p:nvCxnSpPr>
          <p:cNvPr id="17" name="直線コネクタ 16"/>
          <p:cNvCxnSpPr/>
          <p:nvPr/>
        </p:nvCxnSpPr>
        <p:spPr>
          <a:xfrm>
            <a:off x="179512" y="4869160"/>
            <a:ext cx="4248472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572000" y="1060470"/>
            <a:ext cx="4713789" cy="4278094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発送単位 ：１個～　下代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30,000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円未満送料別途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サイズ　　  ：約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128x45x45㎜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製品重量　：約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78g</a:t>
            </a:r>
          </a:p>
          <a:p>
            <a:pPr marL="809625" indent="-809625"/>
            <a:r>
              <a:rPr lang="zh-TW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個装形態 ：化粧箱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箱サイズ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145x55x55㎜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個装重量 ：約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102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ｇ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材質　　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ABS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他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色　　　　  ：白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入数　　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120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外箱サイズ：約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595×385×335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内箱サイズ：約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575×365×165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</a:t>
            </a:r>
          </a:p>
          <a:p>
            <a:pPr marL="809625" indent="-809625"/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JAN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4562214411998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生産国　　：中国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：単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電池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x3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本（別売）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endParaRPr lang="ja-JP" altLang="en-US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10739" y="611396"/>
            <a:ext cx="4464496" cy="36933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参考上代 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700</a:t>
            </a:r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税別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shoei@bridge.ocn.ne.jp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4238B80-4E40-4267-AD9A-A29A3BE7BFA5}"/>
              </a:ext>
            </a:extLst>
          </p:cNvPr>
          <p:cNvSpPr txBox="1"/>
          <p:nvPr/>
        </p:nvSpPr>
        <p:spPr>
          <a:xfrm>
            <a:off x="251520" y="5041752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手のひらサイズのスマートなハンディライト。カバンの中に入れておいてもかさばらないサイズ感です。取っ手がついているので吊り下げての使用も</a:t>
            </a:r>
            <a:r>
              <a:rPr lang="en-US" altLang="ja-JP" dirty="0"/>
              <a:t>OK</a:t>
            </a:r>
            <a:r>
              <a:rPr lang="ja-JP" altLang="en-US" dirty="0"/>
              <a:t>。懐中電灯、ランタンとして使用できます。</a:t>
            </a:r>
            <a:endParaRPr kumimoji="1" lang="en-US" altLang="ja-JP" dirty="0"/>
          </a:p>
        </p:txBody>
      </p:sp>
      <p:pic>
        <p:nvPicPr>
          <p:cNvPr id="3" name="図 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BE26217F-AB9D-3FEC-B361-40A2711B20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4508" y="493003"/>
            <a:ext cx="1445484" cy="1601263"/>
          </a:xfrm>
          <a:prstGeom prst="rect">
            <a:avLst/>
          </a:prstGeom>
        </p:spPr>
      </p:pic>
      <p:pic>
        <p:nvPicPr>
          <p:cNvPr id="8" name="図 7" descr="座る, コンピュータ, 暗い, フロン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1F11496-F592-520B-A8FF-B83DCCF10C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642" y="3574978"/>
            <a:ext cx="1575454" cy="1139010"/>
          </a:xfrm>
          <a:prstGeom prst="rect">
            <a:avLst/>
          </a:prstGeom>
        </p:spPr>
      </p:pic>
      <p:pic>
        <p:nvPicPr>
          <p:cNvPr id="12" name="図 11" descr="光の線&#10;&#10;AI 生成コンテンツは誤りを含む可能性があります。">
            <a:extLst>
              <a:ext uri="{FF2B5EF4-FFF2-40B4-BE49-F238E27FC236}">
                <a16:creationId xmlns:a16="http://schemas.microsoft.com/office/drawing/2014/main" id="{E97572CC-D3D4-708C-094B-037A35BC4B2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747" y="3475711"/>
            <a:ext cx="1466253" cy="1175330"/>
          </a:xfrm>
          <a:prstGeom prst="rect">
            <a:avLst/>
          </a:prstGeom>
        </p:spPr>
      </p:pic>
      <p:pic>
        <p:nvPicPr>
          <p:cNvPr id="21" name="図 20" descr="テーブル, 座る, 光, コンピュータ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F5AF77E-32B1-44B9-D7CA-ACC8FD9BEC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66302"/>
            <a:ext cx="1120076" cy="152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80044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3643</TotalTime>
  <Words>160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272</cp:revision>
  <cp:lastPrinted>2018-10-02T06:04:15Z</cp:lastPrinted>
  <dcterms:created xsi:type="dcterms:W3CDTF">2017-02-20T08:36:49Z</dcterms:created>
  <dcterms:modified xsi:type="dcterms:W3CDTF">2026-01-12T08:02:39Z</dcterms:modified>
</cp:coreProperties>
</file>