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41" autoAdjust="0"/>
  </p:normalViewPr>
  <p:slideViewPr>
    <p:cSldViewPr>
      <p:cViewPr varScale="1">
        <p:scale>
          <a:sx n="68" d="100"/>
          <a:sy n="68" d="100"/>
        </p:scale>
        <p:origin x="122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08797EC4-2705-4515-BE58-64DDD9DC19BD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390D7B4-6855-4C27-A95A-734C6E82F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87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D7B4-6855-4C27-A95A-734C6E82FA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22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AF8F-BF8C-4EC6-8840-B6DA0F0BF0F3}" type="datetime4">
              <a:rPr kumimoji="1" lang="ja-JP" altLang="en-US" smtClean="0"/>
              <a:t>2026年1月8日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6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3E1A-6EBC-4BF9-B8F8-D34717C8A089}" type="datetime4">
              <a:rPr kumimoji="1" lang="ja-JP" altLang="en-US" smtClean="0"/>
              <a:t>2026年1月8日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3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A18F-7393-490D-9B85-49CD8833E1B7}" type="datetime4">
              <a:rPr kumimoji="1" lang="ja-JP" altLang="en-US" smtClean="0"/>
              <a:t>2026年1月8日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1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5D90-3DC8-4BE7-9940-FEB80BE5211F}" type="datetime4">
              <a:rPr kumimoji="1" lang="ja-JP" altLang="en-US" smtClean="0"/>
              <a:t>2026年1月8日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0DA317-2743-4CD3-92CD-C62B178341E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5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8BD1-0156-4D41-8C16-FFA89DFAF72B}" type="datetime4">
              <a:rPr kumimoji="1" lang="ja-JP" altLang="en-US" smtClean="0"/>
              <a:t>2026年1月8日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37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28F3-6EF8-4D65-9C34-941456F8DD37}" type="datetime4">
              <a:rPr kumimoji="1" lang="ja-JP" altLang="en-US" smtClean="0"/>
              <a:t>2026年1月8日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16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8099-876F-4301-819D-66CB26B57013}" type="datetime4">
              <a:rPr kumimoji="1" lang="ja-JP" altLang="en-US" smtClean="0"/>
              <a:t>2026年1月8日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2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7B74-EA3A-458A-B0BD-213A889D57B5}" type="datetime4">
              <a:rPr kumimoji="1" lang="ja-JP" altLang="en-US" smtClean="0"/>
              <a:t>2026年1月8日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5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601E-A970-44D3-B302-921ED221A1E9}" type="datetime4">
              <a:rPr kumimoji="1" lang="ja-JP" altLang="en-US" smtClean="0"/>
              <a:t>2026年1月8日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5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1BA-0EF3-4BCA-9FF3-6D96C23011C9}" type="datetime4">
              <a:rPr kumimoji="1" lang="ja-JP" altLang="en-US" smtClean="0"/>
              <a:t>2026年1月8日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15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4E8B-959B-4314-A91D-29E363D217B1}" type="datetime4">
              <a:rPr kumimoji="1" lang="ja-JP" altLang="en-US" smtClean="0"/>
              <a:t>2026年1月8日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7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9814-9E3C-41CE-8AAB-2211774899A7}" type="datetime4">
              <a:rPr kumimoji="1" lang="ja-JP" altLang="en-US" smtClean="0"/>
              <a:t>2026年1月8日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884368" y="44625"/>
            <a:ext cx="1125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9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28" y="13047"/>
            <a:ext cx="91439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SJ-K200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断水対策セット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0" y="1060470"/>
            <a:ext cx="4713789" cy="332398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発送単位 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個単位　</a:t>
            </a:r>
            <a:endParaRPr lang="en-US" altLang="ja-JP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下代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30,000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円未満送料別途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サイズ　　  ：約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270x210㎜</a:t>
            </a:r>
            <a:r>
              <a:rPr lang="ja-JP" altLang="ja-JP" dirty="0"/>
              <a:t> </a:t>
            </a:r>
            <a:endParaRPr lang="en-US" altLang="ja-JP" dirty="0"/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重量 　　　：約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240g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入数　　　 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外箱サイズ：</a:t>
            </a:r>
            <a:endParaRPr lang="en-US" altLang="ja-JP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内箱サイズ：</a:t>
            </a:r>
            <a:endParaRPr lang="en-US" altLang="ja-JP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JAN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4571653810415</a:t>
            </a:r>
            <a:endParaRPr lang="ja-JP" altLang="en-US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生産国　　：日本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備考　　　 ：</a:t>
            </a:r>
            <a:r>
              <a:rPr lang="ja-JP" altLang="ja-JP" sz="1600" u="none" dirty="0">
                <a:solidFill>
                  <a:schemeClr val="tx1"/>
                </a:solidFill>
                <a:latin typeface="+mj-lt"/>
              </a:rPr>
              <a:t>梱包割れ出荷不可</a:t>
            </a:r>
            <a:endParaRPr lang="en-US" altLang="ja-JP" sz="1600" u="none" dirty="0">
              <a:solidFill>
                <a:schemeClr val="tx1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endParaRPr lang="ja-JP" altLang="en-US" sz="12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endParaRPr lang="en-US" altLang="ja-JP" sz="12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10739" y="611396"/>
            <a:ext cx="4464496" cy="36933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参考上代 </a:t>
            </a:r>
            <a:r>
              <a:rPr lang="ja-JP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2,000</a:t>
            </a:r>
            <a:r>
              <a:rPr lang="ja-JP" altLang="en-US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税別</a:t>
            </a:r>
            <a:r>
              <a:rPr lang="en-US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4610739" y="5342553"/>
            <a:ext cx="4209733" cy="1038775"/>
          </a:xfrm>
          <a:prstGeom prst="roundRect">
            <a:avLst>
              <a:gd name="adj" fmla="val 4049"/>
            </a:avLst>
          </a:prstGeom>
          <a:noFill/>
          <a:ln w="19050" cap="rnd">
            <a:solidFill>
              <a:schemeClr val="bg1">
                <a:lumMod val="6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44008" y="5383898"/>
            <a:ext cx="4176464" cy="99743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1300"/>
              </a:lnSpc>
            </a:pPr>
            <a:r>
              <a:rPr lang="ja-JP" altLang="en-US" sz="1400" dirty="0"/>
              <a:t>株式会社　昭栄精化工業　　担当　高槻　箕弘</a:t>
            </a:r>
            <a:endParaRPr lang="en-US" altLang="ja-JP" sz="1400" dirty="0"/>
          </a:p>
          <a:p>
            <a:pPr>
              <a:lnSpc>
                <a:spcPts val="13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ja-JP" altLang="en-US" sz="1400" dirty="0"/>
              <a:t>〒</a:t>
            </a:r>
            <a:r>
              <a:rPr lang="en-US" altLang="ja-JP" sz="1400" dirty="0"/>
              <a:t>577-0026</a:t>
            </a:r>
            <a:r>
              <a:rPr lang="ja-JP" altLang="en-US" sz="1400" dirty="0"/>
              <a:t>　東大阪市新家東町</a:t>
            </a:r>
            <a:r>
              <a:rPr lang="en-US" altLang="ja-JP" sz="1400" dirty="0"/>
              <a:t>2-16</a:t>
            </a:r>
          </a:p>
          <a:p>
            <a:pPr>
              <a:lnSpc>
                <a:spcPts val="12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en-US" altLang="ja-JP" sz="1400" dirty="0"/>
              <a:t>TEL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06-6789-7517</a:t>
            </a:r>
            <a:r>
              <a:rPr lang="ja-JP" altLang="en-US" sz="1400" dirty="0"/>
              <a:t>　</a:t>
            </a:r>
            <a:r>
              <a:rPr lang="en-US" altLang="ja-JP" sz="1400" dirty="0"/>
              <a:t>FAX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06-6789-7656</a:t>
            </a:r>
          </a:p>
          <a:p>
            <a:pPr>
              <a:lnSpc>
                <a:spcPts val="1300"/>
              </a:lnSpc>
            </a:pPr>
            <a:r>
              <a:rPr lang="en-US" altLang="ja-JP" sz="1400" dirty="0"/>
              <a:t>e-mail</a:t>
            </a:r>
            <a:r>
              <a:rPr lang="ja-JP" altLang="en-US" sz="1400" dirty="0"/>
              <a:t>　</a:t>
            </a:r>
            <a:r>
              <a:rPr lang="en-US" altLang="ja-JP" sz="1400" dirty="0"/>
              <a:t>shoei@bridge.ocn.ne.jp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A7CADC-98E8-7C79-1304-2CA00CD97B31}"/>
              </a:ext>
            </a:extLst>
          </p:cNvPr>
          <p:cNvSpPr txBox="1"/>
          <p:nvPr/>
        </p:nvSpPr>
        <p:spPr>
          <a:xfrm>
            <a:off x="206189" y="5244233"/>
            <a:ext cx="42097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災害時も安心！地震や上水管の破裂時等の断水に備えた必需品のセット。すぐに使える</a:t>
            </a:r>
            <a:r>
              <a:rPr lang="en-US" altLang="ja-JP" dirty="0"/>
              <a:t>10</a:t>
            </a:r>
            <a:r>
              <a:rPr lang="ja-JP" altLang="en-US" dirty="0"/>
              <a:t>点セット。</a:t>
            </a:r>
            <a:endParaRPr lang="en-US" altLang="ja-JP" dirty="0"/>
          </a:p>
          <a:p>
            <a:r>
              <a:rPr lang="ja-JP" altLang="en-US" dirty="0"/>
              <a:t>ご予算に合わせてセット内容の変更も可能です。</a:t>
            </a:r>
          </a:p>
        </p:txBody>
      </p:sp>
      <p:pic>
        <p:nvPicPr>
          <p:cNvPr id="14" name="図 13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BD1C8BB-0A3F-946F-0898-80B5451496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50" t="4484" r="15350" b="7423"/>
          <a:stretch>
            <a:fillRect/>
          </a:stretch>
        </p:blipFill>
        <p:spPr>
          <a:xfrm>
            <a:off x="68764" y="441021"/>
            <a:ext cx="4071187" cy="3521996"/>
          </a:xfrm>
          <a:prstGeom prst="rect">
            <a:avLst/>
          </a:prstGeom>
        </p:spPr>
      </p:pic>
      <p:pic>
        <p:nvPicPr>
          <p:cNvPr id="17" name="図 16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8EA3EB96-353F-6168-E304-2C5D7ABC8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4020647"/>
            <a:ext cx="3703351" cy="11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0044"/>
      </p:ext>
    </p:extLst>
  </p:cSld>
  <p:clrMapOvr>
    <a:masterClrMapping/>
  </p:clrMapOvr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3672</TotalTime>
  <Words>128</Words>
  <Application>Microsoft Office PowerPoint</Application>
  <PresentationFormat>画面に合わせる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ＭＳ ゴシック</vt:lpstr>
      <vt:lpstr>Arial</vt:lpstr>
      <vt:lpstr>Calibri</vt:lpstr>
      <vt:lpstr>プレゼンテーション1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高槻箕弘</dc:creator>
  <cp:lastModifiedBy>箕弘 高槻</cp:lastModifiedBy>
  <cp:revision>275</cp:revision>
  <cp:lastPrinted>2018-10-02T06:04:15Z</cp:lastPrinted>
  <dcterms:created xsi:type="dcterms:W3CDTF">2017-02-20T08:36:49Z</dcterms:created>
  <dcterms:modified xsi:type="dcterms:W3CDTF">2026-01-08T05:21:48Z</dcterms:modified>
</cp:coreProperties>
</file>