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1" autoAdjust="0"/>
  </p:normalViewPr>
  <p:slideViewPr>
    <p:cSldViewPr>
      <p:cViewPr varScale="1">
        <p:scale>
          <a:sx n="70" d="100"/>
          <a:sy n="70" d="100"/>
        </p:scale>
        <p:origin x="120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SJ-K26B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手袋型からだふき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358710" y="1174345"/>
            <a:ext cx="4713789" cy="3293209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発送単位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　：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袋サイズ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190x147x6㎜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個装重量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51g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成分　　　 ：水、イソペンチルジオール、ヒアルロン酸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ブチルカルバミン酸ヨウ化プロピニアル、アロエ　　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ベラ葉エキス、ポリアミノプロピルビグアニド、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ベンザルコニウムクロリド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JAN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4571653810309</a:t>
            </a:r>
            <a:endParaRPr lang="ja-JP" altLang="en-US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生産国　　：日本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endParaRPr lang="ja-JP" altLang="en-US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372406" y="655885"/>
            <a:ext cx="4464496" cy="36933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参考上代 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260</a:t>
            </a:r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税別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shoei@bridge.ocn.ne.jp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81071D3D-EFE4-7E84-BB58-30ABC08ED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805" y="4193696"/>
            <a:ext cx="4320481" cy="183744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726D50D-2455-ECD4-EB06-9B242DEBBA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715579"/>
            <a:ext cx="2520280" cy="332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980044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3649</TotalTime>
  <Words>95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273</cp:revision>
  <cp:lastPrinted>2018-10-02T06:04:15Z</cp:lastPrinted>
  <dcterms:created xsi:type="dcterms:W3CDTF">2017-02-20T08:36:49Z</dcterms:created>
  <dcterms:modified xsi:type="dcterms:W3CDTF">2026-01-12T07:39:36Z</dcterms:modified>
</cp:coreProperties>
</file>