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41" autoAdjust="0"/>
  </p:normalViewPr>
  <p:slideViewPr>
    <p:cSldViewPr>
      <p:cViewPr varScale="1">
        <p:scale>
          <a:sx n="52" d="100"/>
          <a:sy n="52" d="100"/>
        </p:scale>
        <p:origin x="94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08797EC4-2705-4515-BE58-64DDD9DC19BD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15192"/>
            <a:ext cx="5437506" cy="4466274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9390D7B4-6855-4C27-A95A-734C6E82F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87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90D7B4-6855-4C27-A95A-734C6E82FA5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227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AF8F-BF8C-4EC6-8840-B6DA0F0BF0F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26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3E1A-6EBC-4BF9-B8F8-D34717C8A08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3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A18F-7393-490D-9B85-49CD8833E1B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01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5D90-3DC8-4BE7-9940-FEB80BE5211F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30DA317-2743-4CD3-92CD-C62B178341E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755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8BD1-0156-4D41-8C16-FFA89DFAF72B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28F3-6EF8-4D65-9C34-941456F8DD3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16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88099-876F-4301-819D-66CB26B5701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75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17B74-EA3A-458A-B0BD-213A889D57B5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95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C601E-A970-44D3-B302-921ED221A1E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95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1BA-0EF3-4BCA-9FF3-6D96C23011C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15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4E8B-959B-4314-A91D-29E363D217B1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75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D9814-9E3C-41CE-8AAB-2211774899A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884368" y="44625"/>
            <a:ext cx="1125488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9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6691672"/>
            <a:ext cx="9144000" cy="1663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28" y="13047"/>
            <a:ext cx="914399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SJ-K26S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手袋型ドライシャンプー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328960" y="1098804"/>
            <a:ext cx="4713789" cy="4031873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発送単位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　</a:t>
            </a:r>
            <a:endParaRPr lang="en-US" altLang="ja-JP" sz="1600" u="none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袋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サイズ　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190x147x6㎜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個装重量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51g</a:t>
            </a:r>
            <a:endParaRPr lang="ja-JP" altLang="en-US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成分　　　 ：水。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PG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PEG-40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水添ヒマシ油、ブチルカルバミン酸ヨウ化プロニプル、安息香酸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Na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、ポリアミノプロピルビグアニド、ラウリルトリモニウムクロリド、メントール、香料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入数　　　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外箱サイズ：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内箱サイズ：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JAN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4571653810316</a:t>
            </a:r>
            <a:endParaRPr lang="ja-JP" altLang="en-US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生産国　　：日本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備考　　　 ：梱包割れ出荷不可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endParaRPr lang="ja-JP" altLang="en-US" sz="12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endParaRPr lang="en-US" altLang="ja-JP" sz="12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355976" y="642192"/>
            <a:ext cx="4464496" cy="369332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参考上代 </a:t>
            </a:r>
            <a:r>
              <a:rPr lang="ja-JP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260</a:t>
            </a:r>
            <a:r>
              <a:rPr lang="ja-JP" altLang="en-US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円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税別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4610739" y="5342553"/>
            <a:ext cx="4209733" cy="1038775"/>
          </a:xfrm>
          <a:prstGeom prst="roundRect">
            <a:avLst>
              <a:gd name="adj" fmla="val 4049"/>
            </a:avLst>
          </a:prstGeom>
          <a:noFill/>
          <a:ln w="19050" cap="rnd">
            <a:solidFill>
              <a:schemeClr val="bg1">
                <a:lumMod val="65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44008" y="5383898"/>
            <a:ext cx="4176464" cy="99743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t" anchorCtr="0">
            <a:noAutofit/>
          </a:bodyPr>
          <a:lstStyle/>
          <a:p>
            <a:pPr>
              <a:lnSpc>
                <a:spcPts val="1300"/>
              </a:lnSpc>
            </a:pPr>
            <a:r>
              <a:rPr lang="ja-JP" altLang="en-US" sz="1400" dirty="0"/>
              <a:t>株式会社　昭栄精化工業　　担当　高槻　箕弘</a:t>
            </a:r>
            <a:endParaRPr lang="en-US" altLang="ja-JP" sz="1400" dirty="0"/>
          </a:p>
          <a:p>
            <a:pPr>
              <a:lnSpc>
                <a:spcPts val="13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ja-JP" altLang="en-US" sz="1400" dirty="0"/>
              <a:t>〒</a:t>
            </a:r>
            <a:r>
              <a:rPr lang="en-US" altLang="ja-JP" sz="1400" dirty="0"/>
              <a:t>577-0026</a:t>
            </a:r>
            <a:r>
              <a:rPr lang="ja-JP" altLang="en-US" sz="1400" dirty="0"/>
              <a:t>　東大阪市新家東町</a:t>
            </a:r>
            <a:r>
              <a:rPr lang="en-US" altLang="ja-JP" sz="1400" dirty="0"/>
              <a:t>2-16</a:t>
            </a:r>
          </a:p>
          <a:p>
            <a:pPr>
              <a:lnSpc>
                <a:spcPts val="12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en-US" altLang="ja-JP" sz="1400" dirty="0"/>
              <a:t>TEL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06-6789-7517</a:t>
            </a:r>
            <a:r>
              <a:rPr lang="ja-JP" altLang="en-US" sz="1400" dirty="0"/>
              <a:t>　</a:t>
            </a:r>
            <a:r>
              <a:rPr lang="en-US" altLang="ja-JP" sz="1400" dirty="0"/>
              <a:t>FAX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06-6789-7656</a:t>
            </a:r>
          </a:p>
          <a:p>
            <a:pPr>
              <a:lnSpc>
                <a:spcPts val="1300"/>
              </a:lnSpc>
            </a:pPr>
            <a:r>
              <a:rPr lang="en-US" altLang="ja-JP" sz="1400" dirty="0"/>
              <a:t>e-mail</a:t>
            </a:r>
            <a:r>
              <a:rPr lang="ja-JP" altLang="en-US" sz="1400" dirty="0"/>
              <a:t>　</a:t>
            </a:r>
            <a:r>
              <a:rPr lang="en-US" altLang="ja-JP" sz="1400" dirty="0"/>
              <a:t>shoei@bridge.ocn.ne.jp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6A0D274-B3F2-0D29-F7A9-6BFE19B650B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797" b="7723"/>
          <a:stretch>
            <a:fillRect/>
          </a:stretch>
        </p:blipFill>
        <p:spPr>
          <a:xfrm>
            <a:off x="539552" y="509976"/>
            <a:ext cx="3096344" cy="361539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81071D3D-EFE4-7E84-BB58-30ABC08ED2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444" y="4196839"/>
            <a:ext cx="4320481" cy="1837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980044"/>
      </p:ext>
    </p:extLst>
  </p:cSld>
  <p:clrMapOvr>
    <a:masterClrMapping/>
  </p:clrMapOvr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3683</TotalTime>
  <Words>107</Words>
  <Application>Microsoft Office PowerPoint</Application>
  <PresentationFormat>画面に合わせる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ゴシック</vt:lpstr>
      <vt:lpstr>Arial</vt:lpstr>
      <vt:lpstr>Calibri</vt:lpstr>
      <vt:lpstr>プレゼンテーション1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高槻箕弘</dc:creator>
  <cp:lastModifiedBy>箕弘 高槻</cp:lastModifiedBy>
  <cp:revision>272</cp:revision>
  <cp:lastPrinted>2018-10-02T06:04:15Z</cp:lastPrinted>
  <dcterms:created xsi:type="dcterms:W3CDTF">2017-02-20T08:36:49Z</dcterms:created>
  <dcterms:modified xsi:type="dcterms:W3CDTF">2026-01-12T07:39:41Z</dcterms:modified>
</cp:coreProperties>
</file>