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77" r:id="rId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4641" autoAdjust="0"/>
  </p:normalViewPr>
  <p:slideViewPr>
    <p:cSldViewPr>
      <p:cViewPr varScale="1">
        <p:scale>
          <a:sx n="70" d="100"/>
          <a:sy n="70" d="100"/>
        </p:scale>
        <p:origin x="120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448" cy="496253"/>
          </a:xfrm>
          <a:prstGeom prst="rect">
            <a:avLst/>
          </a:prstGeom>
        </p:spPr>
        <p:txBody>
          <a:bodyPr vert="horz" lIns="91312" tIns="45656" rIns="91312" bIns="45656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643" y="0"/>
            <a:ext cx="2945448" cy="496253"/>
          </a:xfrm>
          <a:prstGeom prst="rect">
            <a:avLst/>
          </a:prstGeom>
        </p:spPr>
        <p:txBody>
          <a:bodyPr vert="horz" lIns="91312" tIns="45656" rIns="91312" bIns="45656" rtlCol="0"/>
          <a:lstStyle>
            <a:lvl1pPr algn="r">
              <a:defRPr sz="1200"/>
            </a:lvl1pPr>
          </a:lstStyle>
          <a:p>
            <a:fld id="{08797EC4-2705-4515-BE58-64DDD9DC19BD}" type="datetimeFigureOut">
              <a:rPr kumimoji="1" lang="ja-JP" altLang="en-US" smtClean="0"/>
              <a:t>2025/12/13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12" tIns="45656" rIns="91312" bIns="45656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085" y="4715192"/>
            <a:ext cx="5437506" cy="4466274"/>
          </a:xfrm>
          <a:prstGeom prst="rect">
            <a:avLst/>
          </a:prstGeom>
        </p:spPr>
        <p:txBody>
          <a:bodyPr vert="horz" lIns="91312" tIns="45656" rIns="91312" bIns="45656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800"/>
            <a:ext cx="2945448" cy="496252"/>
          </a:xfrm>
          <a:prstGeom prst="rect">
            <a:avLst/>
          </a:prstGeom>
        </p:spPr>
        <p:txBody>
          <a:bodyPr vert="horz" lIns="91312" tIns="45656" rIns="91312" bIns="45656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643" y="9428800"/>
            <a:ext cx="2945448" cy="496252"/>
          </a:xfrm>
          <a:prstGeom prst="rect">
            <a:avLst/>
          </a:prstGeom>
        </p:spPr>
        <p:txBody>
          <a:bodyPr vert="horz" lIns="91312" tIns="45656" rIns="91312" bIns="45656" rtlCol="0" anchor="b"/>
          <a:lstStyle>
            <a:lvl1pPr algn="r">
              <a:defRPr sz="1200"/>
            </a:lvl1pPr>
          </a:lstStyle>
          <a:p>
            <a:fld id="{9390D7B4-6855-4C27-A95A-734C6E82FA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4871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0D7B4-6855-4C27-A95A-734C6E82FA5A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9227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4AF8F-BF8C-4EC6-8840-B6DA0F0BF0F3}" type="datetime4">
              <a:rPr kumimoji="1" lang="ja-JP" altLang="en-US" smtClean="0"/>
              <a:t>2025年12月13日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A317-2743-4CD3-92CD-C62B178341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0263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A3E1A-6EBC-4BF9-B8F8-D34717C8A089}" type="datetime4">
              <a:rPr kumimoji="1" lang="ja-JP" altLang="en-US" smtClean="0"/>
              <a:t>2025年12月13日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A317-2743-4CD3-92CD-C62B178341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735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1A18F-7393-490D-9B85-49CD8833E1B7}" type="datetime4">
              <a:rPr kumimoji="1" lang="ja-JP" altLang="en-US" smtClean="0"/>
              <a:t>2025年12月13日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A317-2743-4CD3-92CD-C62B178341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2013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5D90-3DC8-4BE7-9940-FEB80BE5211F}" type="datetime4">
              <a:rPr kumimoji="1" lang="ja-JP" altLang="en-US" smtClean="0"/>
              <a:t>2025年12月13日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0DA317-2743-4CD3-92CD-C62B178341E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77556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08BD1-0156-4D41-8C16-FFA89DFAF72B}" type="datetime4">
              <a:rPr kumimoji="1" lang="ja-JP" altLang="en-US" smtClean="0"/>
              <a:t>2025年12月13日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A317-2743-4CD3-92CD-C62B178341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2372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28F3-6EF8-4D65-9C34-941456F8DD37}" type="datetime4">
              <a:rPr kumimoji="1" lang="ja-JP" altLang="en-US" smtClean="0"/>
              <a:t>2025年12月13日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A317-2743-4CD3-92CD-C62B178341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716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88099-876F-4301-819D-66CB26B57013}" type="datetime4">
              <a:rPr kumimoji="1" lang="ja-JP" altLang="en-US" smtClean="0"/>
              <a:t>2025年12月13日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A317-2743-4CD3-92CD-C62B178341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3275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17B74-EA3A-458A-B0BD-213A889D57B5}" type="datetime4">
              <a:rPr kumimoji="1" lang="ja-JP" altLang="en-US" smtClean="0"/>
              <a:t>2025年12月13日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A317-2743-4CD3-92CD-C62B178341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6951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C601E-A970-44D3-B302-921ED221A1E9}" type="datetime4">
              <a:rPr kumimoji="1" lang="ja-JP" altLang="en-US" smtClean="0"/>
              <a:t>2025年12月13日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A317-2743-4CD3-92CD-C62B178341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957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D71BA-0EF3-4BCA-9FF3-6D96C23011C9}" type="datetime4">
              <a:rPr kumimoji="1" lang="ja-JP" altLang="en-US" smtClean="0"/>
              <a:t>2025年12月13日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A317-2743-4CD3-92CD-C62B178341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5151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D4E8B-959B-4314-A91D-29E363D217B1}" type="datetime4">
              <a:rPr kumimoji="1" lang="ja-JP" altLang="en-US" smtClean="0"/>
              <a:t>2025年12月13日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A317-2743-4CD3-92CD-C62B178341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8750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D9814-9E3C-41CE-8AAB-2211774899A7}" type="datetime4">
              <a:rPr kumimoji="1" lang="ja-JP" altLang="en-US" smtClean="0"/>
              <a:t>2025年12月13日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7884368" y="44625"/>
            <a:ext cx="1125488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DA317-2743-4CD3-92CD-C62B178341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392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ＭＳ ゴシック" panose="020B0609070205080204" pitchFamily="49" charset="-128"/>
          <a:ea typeface="ＭＳ ゴシック" panose="020B0609070205080204" pitchFamily="49" charset="-128"/>
          <a:cs typeface="Meiryo UI" panose="020B0604030504040204" pitchFamily="50" charset="-128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ＭＳ ゴシック" panose="020B0609070205080204" pitchFamily="49" charset="-128"/>
          <a:ea typeface="ＭＳ ゴシック" panose="020B0609070205080204" pitchFamily="49" charset="-128"/>
          <a:cs typeface="Meiryo UI" panose="020B0604030504040204" pitchFamily="50" charset="-128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ＭＳ ゴシック" panose="020B0609070205080204" pitchFamily="49" charset="-128"/>
          <a:ea typeface="ＭＳ ゴシック" panose="020B0609070205080204" pitchFamily="49" charset="-128"/>
          <a:cs typeface="Meiryo UI" panose="020B0604030504040204" pitchFamily="50" charset="-128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ＭＳ ゴシック" panose="020B0609070205080204" pitchFamily="49" charset="-128"/>
          <a:ea typeface="ＭＳ ゴシック" panose="020B0609070205080204" pitchFamily="49" charset="-128"/>
          <a:cs typeface="Meiryo UI" panose="020B0604030504040204" pitchFamily="50" charset="-128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ＭＳ ゴシック" panose="020B0609070205080204" pitchFamily="49" charset="-128"/>
          <a:ea typeface="ＭＳ ゴシック" panose="020B0609070205080204" pitchFamily="49" charset="-128"/>
          <a:cs typeface="Meiryo UI" panose="020B0604030504040204" pitchFamily="50" charset="-12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0" y="6691672"/>
            <a:ext cx="9144000" cy="1663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highlight>
                <a:srgbClr val="FFFF00"/>
              </a:highligh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028" y="13047"/>
            <a:ext cx="9143999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SJ-K300</a:t>
            </a:r>
            <a:r>
              <a:rPr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断水対策セット</a:t>
            </a:r>
            <a:r>
              <a:rPr lang="en-US" altLang="ja-JP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22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572000" y="1060470"/>
            <a:ext cx="4713789" cy="4031873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>
            <a:spAutoFit/>
          </a:bodyPr>
          <a:lstStyle>
            <a:defPPr>
              <a:defRPr lang="ja-JP"/>
            </a:defPPr>
            <a:lvl1pPr>
              <a:defRPr u="sng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1pPr>
          </a:lstStyle>
          <a:p>
            <a:pPr marL="809625" indent="-809625"/>
            <a:r>
              <a:rPr lang="ja-JP" altLang="en-US" sz="1600" u="none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発送単位 ：</a:t>
            </a:r>
            <a:r>
              <a:rPr lang="en-US" altLang="ja-JP" sz="1600" u="none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</a:t>
            </a:r>
            <a:r>
              <a:rPr lang="ja-JP" altLang="en-US" sz="1600" u="none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個単位　</a:t>
            </a:r>
            <a:endParaRPr lang="en-US" altLang="ja-JP" sz="1600" u="none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809625" indent="-809625"/>
            <a:r>
              <a:rPr lang="ja-JP" altLang="en-US" sz="1600" u="none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　　　下代</a:t>
            </a:r>
            <a:r>
              <a:rPr lang="en-US" altLang="ja-JP" sz="1600" u="none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30,000</a:t>
            </a:r>
            <a:r>
              <a:rPr lang="ja-JP" altLang="en-US" sz="1600" u="none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円未満送料別途</a:t>
            </a:r>
          </a:p>
          <a:p>
            <a:pPr marL="809625" indent="-809625"/>
            <a:r>
              <a:rPr lang="ja-JP" altLang="en-US" sz="1600" u="none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サイズ　　  ：</a:t>
            </a:r>
            <a:endParaRPr lang="en-US" altLang="ja-JP" sz="1600" u="none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809625" indent="-809625"/>
            <a:r>
              <a:rPr lang="ja-JP" altLang="en-US" sz="1600" u="none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製品重量　：</a:t>
            </a:r>
            <a:endParaRPr lang="en-US" altLang="ja-JP" sz="1600" u="none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809625" indent="-809625"/>
            <a:r>
              <a:rPr lang="zh-TW" altLang="en-US" sz="1600" u="none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個装形態 ：</a:t>
            </a:r>
            <a:endParaRPr lang="ja-JP" altLang="en-US" sz="1600" u="none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809625" indent="-809625"/>
            <a:r>
              <a:rPr lang="ja-JP" altLang="en-US" sz="1600" u="none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袋サイズ　 ：</a:t>
            </a:r>
            <a:endParaRPr lang="en-US" altLang="ja-JP" sz="1600" u="none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809625" indent="-809625"/>
            <a:r>
              <a:rPr lang="ja-JP" altLang="en-US" sz="1600" u="none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個装重量 ：</a:t>
            </a:r>
            <a:endParaRPr lang="en-US" altLang="ja-JP" sz="1600" u="none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809625" indent="-809625"/>
            <a:r>
              <a:rPr lang="ja-JP" altLang="en-US" sz="1600" u="none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入数　　　 ：</a:t>
            </a:r>
            <a:r>
              <a:rPr lang="en-US" altLang="ja-JP" sz="1600" u="none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</a:t>
            </a:r>
          </a:p>
          <a:p>
            <a:pPr marL="809625" indent="-809625"/>
            <a:r>
              <a:rPr lang="ja-JP" altLang="en-US" sz="1600" u="none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外箱サイズ：</a:t>
            </a:r>
            <a:endParaRPr lang="en-US" altLang="ja-JP" sz="1600" u="none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809625" indent="-809625"/>
            <a:r>
              <a:rPr lang="ja-JP" altLang="en-US" sz="1600" u="none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内箱サイズ：</a:t>
            </a:r>
            <a:endParaRPr lang="en-US" altLang="ja-JP" sz="1600" u="none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809625" indent="-809625"/>
            <a:r>
              <a:rPr lang="en-US" altLang="ja-JP" sz="1600" u="none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JAN</a:t>
            </a:r>
            <a:r>
              <a:rPr lang="ja-JP" altLang="en-US" sz="1600" u="none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：</a:t>
            </a:r>
            <a:r>
              <a:rPr lang="en-US" altLang="ja-JP" sz="1600" u="none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4571653810415</a:t>
            </a:r>
            <a:endParaRPr lang="ja-JP" altLang="en-US" sz="1600" u="none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809625" indent="-809625"/>
            <a:r>
              <a:rPr lang="ja-JP" altLang="en-US" sz="1600" u="none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生産国　　：日本</a:t>
            </a:r>
          </a:p>
          <a:p>
            <a:pPr marL="809625" indent="-809625"/>
            <a:r>
              <a:rPr lang="ja-JP" altLang="en-US" sz="1600" u="none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備考　　　 ：</a:t>
            </a:r>
            <a:endParaRPr lang="en-US" altLang="ja-JP" sz="1600" u="none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809625" indent="-809625"/>
            <a:endParaRPr lang="ja-JP" altLang="en-US" sz="1200" u="none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809625" indent="-809625"/>
            <a:r>
              <a:rPr lang="ja-JP" altLang="en-US" sz="1200" u="none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　　</a:t>
            </a:r>
          </a:p>
          <a:p>
            <a:pPr marL="809625" indent="-809625"/>
            <a:r>
              <a:rPr lang="ja-JP" altLang="en-US" sz="1200" u="none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　　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809625" indent="-809625"/>
            <a:r>
              <a:rPr lang="ja-JP" altLang="en-US" sz="1200" u="none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　　</a:t>
            </a:r>
            <a:endParaRPr lang="en-US" altLang="ja-JP" sz="1200" u="none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610739" y="611396"/>
            <a:ext cx="4464496" cy="369332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>
            <a:spAutoFit/>
          </a:bodyPr>
          <a:lstStyle>
            <a:defPPr>
              <a:defRPr lang="ja-JP"/>
            </a:defPPr>
            <a:lvl1pPr>
              <a:defRPr u="sng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1pPr>
          </a:lstStyle>
          <a:p>
            <a:pPr marL="809625" indent="-809625"/>
            <a:r>
              <a:rPr lang="ja-JP" altLang="en-US" u="none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参考上代 </a:t>
            </a:r>
            <a:r>
              <a:rPr lang="ja-JP" altLang="ja-JP" u="none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lang="en-US" altLang="ja-JP" u="none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3,000</a:t>
            </a:r>
            <a:r>
              <a:rPr lang="ja-JP" altLang="en-US" u="none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円</a:t>
            </a:r>
            <a:r>
              <a:rPr lang="en-US" altLang="ja-JP" u="none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</a:t>
            </a:r>
            <a:r>
              <a:rPr lang="ja-JP" altLang="ja-JP" u="none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税別</a:t>
            </a:r>
            <a:r>
              <a:rPr lang="en-US" altLang="ja-JP" u="none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)</a:t>
            </a:r>
          </a:p>
        </p:txBody>
      </p:sp>
      <p:sp>
        <p:nvSpPr>
          <p:cNvPr id="16" name="角丸四角形 15"/>
          <p:cNvSpPr/>
          <p:nvPr/>
        </p:nvSpPr>
        <p:spPr>
          <a:xfrm>
            <a:off x="4610739" y="5342553"/>
            <a:ext cx="4209733" cy="1038775"/>
          </a:xfrm>
          <a:prstGeom prst="roundRect">
            <a:avLst>
              <a:gd name="adj" fmla="val 4049"/>
            </a:avLst>
          </a:prstGeom>
          <a:noFill/>
          <a:ln w="19050" cap="rnd">
            <a:solidFill>
              <a:schemeClr val="bg1">
                <a:lumMod val="65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644008" y="5383898"/>
            <a:ext cx="4176464" cy="99743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 anchor="t" anchorCtr="0">
            <a:noAutofit/>
          </a:bodyPr>
          <a:lstStyle/>
          <a:p>
            <a:pPr>
              <a:lnSpc>
                <a:spcPts val="1300"/>
              </a:lnSpc>
            </a:pPr>
            <a:r>
              <a:rPr lang="ja-JP" altLang="en-US" sz="1400" dirty="0"/>
              <a:t>株式会社　昭栄精化工業　　担当　高槻　箕弘</a:t>
            </a:r>
            <a:endParaRPr lang="en-US" altLang="ja-JP" sz="1400" dirty="0"/>
          </a:p>
          <a:p>
            <a:pPr>
              <a:lnSpc>
                <a:spcPts val="1300"/>
              </a:lnSpc>
            </a:pPr>
            <a:endParaRPr lang="en-US" altLang="ja-JP" sz="1400" dirty="0"/>
          </a:p>
          <a:p>
            <a:pPr>
              <a:lnSpc>
                <a:spcPts val="1200"/>
              </a:lnSpc>
            </a:pPr>
            <a:r>
              <a:rPr lang="ja-JP" altLang="en-US" sz="1400" dirty="0"/>
              <a:t>〒</a:t>
            </a:r>
            <a:r>
              <a:rPr lang="en-US" altLang="ja-JP" sz="1400" dirty="0"/>
              <a:t>577-0026</a:t>
            </a:r>
            <a:r>
              <a:rPr lang="ja-JP" altLang="en-US" sz="1400" dirty="0"/>
              <a:t>　東大阪市新家東町</a:t>
            </a:r>
            <a:r>
              <a:rPr lang="en-US" altLang="ja-JP" sz="1400" dirty="0"/>
              <a:t>2-16</a:t>
            </a:r>
          </a:p>
          <a:p>
            <a:pPr>
              <a:lnSpc>
                <a:spcPts val="1200"/>
              </a:lnSpc>
            </a:pPr>
            <a:endParaRPr lang="en-US" altLang="ja-JP" sz="1400" dirty="0"/>
          </a:p>
          <a:p>
            <a:pPr>
              <a:lnSpc>
                <a:spcPts val="1200"/>
              </a:lnSpc>
            </a:pPr>
            <a:r>
              <a:rPr lang="en-US" altLang="ja-JP" sz="1400" dirty="0"/>
              <a:t>TEL</a:t>
            </a:r>
            <a:r>
              <a:rPr lang="ja-JP" altLang="en-US" sz="1400" dirty="0"/>
              <a:t>　</a:t>
            </a:r>
            <a:r>
              <a:rPr lang="en-US" altLang="ja-JP" sz="1400" dirty="0"/>
              <a:t>06-6789-7517</a:t>
            </a:r>
            <a:r>
              <a:rPr lang="ja-JP" altLang="en-US" sz="1400" dirty="0"/>
              <a:t>　</a:t>
            </a:r>
            <a:r>
              <a:rPr lang="en-US" altLang="ja-JP" sz="1400" dirty="0"/>
              <a:t>FAX</a:t>
            </a:r>
            <a:r>
              <a:rPr lang="ja-JP" altLang="en-US" sz="1400" dirty="0"/>
              <a:t>　</a:t>
            </a:r>
            <a:r>
              <a:rPr lang="en-US" altLang="ja-JP" sz="1400" dirty="0"/>
              <a:t>06-6789-7656</a:t>
            </a:r>
          </a:p>
          <a:p>
            <a:pPr>
              <a:lnSpc>
                <a:spcPts val="1300"/>
              </a:lnSpc>
            </a:pPr>
            <a:r>
              <a:rPr lang="en-US" altLang="ja-JP" sz="1400" dirty="0"/>
              <a:t>e-mail</a:t>
            </a:r>
            <a:r>
              <a:rPr lang="ja-JP" altLang="en-US" sz="1400" dirty="0"/>
              <a:t>　</a:t>
            </a:r>
            <a:r>
              <a:rPr lang="en-US" altLang="ja-JP" sz="1400" dirty="0"/>
              <a:t>shoei@bridge.ocn.ne.jp</a:t>
            </a:r>
          </a:p>
        </p:txBody>
      </p:sp>
      <p:pic>
        <p:nvPicPr>
          <p:cNvPr id="3" name="図 2" descr="壁に貼ってある数種類のポスター&#10;&#10;AI 生成コンテンツは誤りを含む可能性があります。">
            <a:extLst>
              <a:ext uri="{FF2B5EF4-FFF2-40B4-BE49-F238E27FC236}">
                <a16:creationId xmlns:a16="http://schemas.microsoft.com/office/drawing/2014/main" id="{96B22CEB-24F4-2EEE-8D7A-12E62CAEC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1396"/>
            <a:ext cx="4469177" cy="3129847"/>
          </a:xfrm>
          <a:prstGeom prst="rect">
            <a:avLst/>
          </a:prstGeom>
        </p:spPr>
      </p:pic>
      <p:pic>
        <p:nvPicPr>
          <p:cNvPr id="5" name="図 4" descr="テキスト, 手紙&#10;&#10;AI 生成コンテンツは誤りを含む可能性があります。">
            <a:extLst>
              <a:ext uri="{FF2B5EF4-FFF2-40B4-BE49-F238E27FC236}">
                <a16:creationId xmlns:a16="http://schemas.microsoft.com/office/drawing/2014/main" id="{C06B7D57-04C4-44E8-B208-7D3A7CB4D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3662847"/>
            <a:ext cx="2915057" cy="148610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EA7CADC-98E8-7C79-1304-2CA00CD97B31}"/>
              </a:ext>
            </a:extLst>
          </p:cNvPr>
          <p:cNvSpPr txBox="1"/>
          <p:nvPr/>
        </p:nvSpPr>
        <p:spPr>
          <a:xfrm>
            <a:off x="206189" y="5244233"/>
            <a:ext cx="420973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災害時も安心！地震や上水管の破裂時等の断水に備えた必需品のセット。すぐに使える22点セット。</a:t>
            </a:r>
            <a:endParaRPr lang="en-US" altLang="ja-JP" dirty="0"/>
          </a:p>
          <a:p>
            <a:r>
              <a:rPr lang="ja-JP" altLang="en-US" dirty="0"/>
              <a:t>ご予算に合わせてセット内容の変更も可能です。</a:t>
            </a:r>
          </a:p>
        </p:txBody>
      </p:sp>
    </p:spTree>
    <p:extLst>
      <p:ext uri="{BB962C8B-B14F-4D97-AF65-F5344CB8AC3E}">
        <p14:creationId xmlns:p14="http://schemas.microsoft.com/office/powerpoint/2010/main" val="3516980044"/>
      </p:ext>
    </p:extLst>
  </p:cSld>
  <p:clrMapOvr>
    <a:masterClrMapping/>
  </p:clrMapOvr>
</p:sld>
</file>

<file path=ppt/theme/theme1.xml><?xml version="1.0" encoding="utf-8"?>
<a:theme xmlns:a="http://schemas.openxmlformats.org/drawingml/2006/main" name="プレゼンテーション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ユーザー定義 1">
      <a:majorFont>
        <a:latin typeface="Meiryo UI"/>
        <a:ea typeface="Meiryo UI"/>
        <a:cs typeface=""/>
      </a:majorFont>
      <a:minorFont>
        <a:latin typeface="Meiryo UI"/>
        <a:ea typeface="Meiryo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3652</TotalTime>
  <Words>128</Words>
  <Application>Microsoft Office PowerPoint</Application>
  <PresentationFormat>画面に合わせる (4:3)</PresentationFormat>
  <Paragraphs>28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Meiryo UI</vt:lpstr>
      <vt:lpstr>ＭＳ ゴシック</vt:lpstr>
      <vt:lpstr>Arial</vt:lpstr>
      <vt:lpstr>Calibri</vt:lpstr>
      <vt:lpstr>プレゼンテーション1</vt:lpstr>
      <vt:lpstr>PowerPoint プレゼンテーション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高槻箕弘</dc:creator>
  <cp:lastModifiedBy>箕弘 高槻</cp:lastModifiedBy>
  <cp:revision>272</cp:revision>
  <cp:lastPrinted>2018-10-02T06:04:15Z</cp:lastPrinted>
  <dcterms:created xsi:type="dcterms:W3CDTF">2017-02-20T08:36:49Z</dcterms:created>
  <dcterms:modified xsi:type="dcterms:W3CDTF">2025-12-13T07:03:22Z</dcterms:modified>
</cp:coreProperties>
</file>