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7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41" autoAdjust="0"/>
  </p:normalViewPr>
  <p:slideViewPr>
    <p:cSldViewPr>
      <p:cViewPr varScale="1">
        <p:scale>
          <a:sx n="52" d="100"/>
          <a:sy n="52" d="100"/>
        </p:scale>
        <p:origin x="94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643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08797EC4-2705-4515-BE58-64DDD9DC19BD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085" y="4715192"/>
            <a:ext cx="5437506" cy="4466274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643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9390D7B4-6855-4C27-A95A-734C6E82F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4871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90D7B4-6855-4C27-A95A-734C6E82FA5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9227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AF8F-BF8C-4EC6-8840-B6DA0F0BF0F3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263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3E1A-6EBC-4BF9-B8F8-D34717C8A089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3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1A18F-7393-490D-9B85-49CD8833E1B7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01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45D90-3DC8-4BE7-9940-FEB80BE5211F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30DA317-2743-4CD3-92CD-C62B178341E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755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8BD1-0156-4D41-8C16-FFA89DFAF72B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372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D28F3-6EF8-4D65-9C34-941456F8DD37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7166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88099-876F-4301-819D-66CB26B57013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3275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17B74-EA3A-458A-B0BD-213A889D57B5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95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C601E-A970-44D3-B302-921ED221A1E9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957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71BA-0EF3-4BCA-9FF3-6D96C23011C9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151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D4E8B-959B-4314-A91D-29E363D217B1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750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D9814-9E3C-41CE-8AAB-2211774899A7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884368" y="44625"/>
            <a:ext cx="1125488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92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0" y="6691672"/>
            <a:ext cx="9144000" cy="16632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28" y="13047"/>
            <a:ext cx="914399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SJ-130B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水のいらないボディソープ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300ml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486092" y="1011534"/>
            <a:ext cx="4713789" cy="4524315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u="sng">
                <a:solidFill>
                  <a:schemeClr val="tx1">
                    <a:lumMod val="65000"/>
                    <a:lumOff val="3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発送単位 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　</a:t>
            </a: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サイズ　　  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55x55x190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㎜</a:t>
            </a:r>
            <a:endParaRPr lang="en-US" altLang="ja-JP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内容量　　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300ml</a:t>
            </a: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製品重量　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348g</a:t>
            </a:r>
          </a:p>
          <a:p>
            <a:pPr marL="809625" indent="-809625"/>
            <a:r>
              <a:rPr lang="zh-TW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個装形態 ：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シュリンク</a:t>
            </a:r>
            <a:endParaRPr lang="en-US" altLang="ja-JP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入数　　　 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</a:t>
            </a:r>
            <a:endParaRPr lang="en-US" altLang="ja-JP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成分　　　：水、グリセリン、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BG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、アセチルヒアルロン酸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Na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、ヒアルロン酸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Na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、ヒアルロン酸クロスポリマー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-2-Na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、加水分解ヒアルロン酸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Na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、コカミドプロピルベタイン、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EDTA-2Na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、フェノキシエタノール、エチルヘキシルグリセリン、ペンチレングリコール、ベンザルコニウムクロリド、メチルパラベン、香料</a:t>
            </a:r>
            <a:endParaRPr lang="en-US" altLang="ja-JP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JAN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：</a:t>
            </a:r>
            <a:r>
              <a:rPr lang="en-US" altLang="ja-JP" sz="1600" u="none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4573512881017</a:t>
            </a:r>
          </a:p>
          <a:p>
            <a:pPr marL="809625" indent="-809625"/>
            <a:r>
              <a:rPr lang="ja-JP" altLang="en-US" sz="1600" u="none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生産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国　　：日本</a:t>
            </a: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備考　　　 ：梱包割れ出荷不可</a:t>
            </a:r>
            <a:endParaRPr lang="en-US" altLang="ja-JP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endParaRPr lang="ja-JP" altLang="en-US" sz="12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</a:t>
            </a:r>
          </a:p>
          <a:p>
            <a:pPr marL="809625" indent="-809625"/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</a:t>
            </a:r>
            <a:endParaRPr lang="en-US" altLang="ja-JP" sz="12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483357" y="621051"/>
            <a:ext cx="4464496" cy="369332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u="sng">
                <a:solidFill>
                  <a:schemeClr val="tx1">
                    <a:lumMod val="65000"/>
                    <a:lumOff val="3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 marL="809625" indent="-809625"/>
            <a:r>
              <a:rPr lang="ja-JP" altLang="en-US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参考上代 </a:t>
            </a:r>
            <a:r>
              <a:rPr lang="ja-JP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1,280</a:t>
            </a:r>
            <a:r>
              <a:rPr lang="ja-JP" altLang="en-US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円</a:t>
            </a:r>
            <a:r>
              <a:rPr lang="en-US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税別</a:t>
            </a:r>
            <a:r>
              <a:rPr lang="en-US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4610739" y="5342553"/>
            <a:ext cx="4209733" cy="1038775"/>
          </a:xfrm>
          <a:prstGeom prst="roundRect">
            <a:avLst>
              <a:gd name="adj" fmla="val 4049"/>
            </a:avLst>
          </a:prstGeom>
          <a:noFill/>
          <a:ln w="19050" cap="rnd">
            <a:solidFill>
              <a:schemeClr val="bg1">
                <a:lumMod val="65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644008" y="5383898"/>
            <a:ext cx="4176464" cy="99743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 anchor="t" anchorCtr="0">
            <a:noAutofit/>
          </a:bodyPr>
          <a:lstStyle/>
          <a:p>
            <a:pPr>
              <a:lnSpc>
                <a:spcPts val="1300"/>
              </a:lnSpc>
            </a:pPr>
            <a:r>
              <a:rPr lang="ja-JP" altLang="en-US" sz="1400" dirty="0"/>
              <a:t>株式会社　昭栄精化工業　　担当　高槻　箕弘</a:t>
            </a:r>
            <a:endParaRPr lang="en-US" altLang="ja-JP" sz="1400" dirty="0"/>
          </a:p>
          <a:p>
            <a:pPr>
              <a:lnSpc>
                <a:spcPts val="1300"/>
              </a:lnSpc>
            </a:pPr>
            <a:endParaRPr lang="en-US" altLang="ja-JP" sz="1400" dirty="0"/>
          </a:p>
          <a:p>
            <a:pPr>
              <a:lnSpc>
                <a:spcPts val="1200"/>
              </a:lnSpc>
            </a:pPr>
            <a:r>
              <a:rPr lang="ja-JP" altLang="en-US" sz="1400" dirty="0"/>
              <a:t>〒</a:t>
            </a:r>
            <a:r>
              <a:rPr lang="en-US" altLang="ja-JP" sz="1400" dirty="0"/>
              <a:t>577-0026</a:t>
            </a:r>
            <a:r>
              <a:rPr lang="ja-JP" altLang="en-US" sz="1400" dirty="0"/>
              <a:t>　東大阪市新家東町</a:t>
            </a:r>
            <a:r>
              <a:rPr lang="en-US" altLang="ja-JP" sz="1400" dirty="0"/>
              <a:t>2-16</a:t>
            </a:r>
          </a:p>
          <a:p>
            <a:pPr>
              <a:lnSpc>
                <a:spcPts val="1200"/>
              </a:lnSpc>
            </a:pPr>
            <a:endParaRPr lang="en-US" altLang="ja-JP" sz="1400" dirty="0"/>
          </a:p>
          <a:p>
            <a:pPr>
              <a:lnSpc>
                <a:spcPts val="1200"/>
              </a:lnSpc>
            </a:pPr>
            <a:r>
              <a:rPr lang="en-US" altLang="ja-JP" sz="1400" dirty="0"/>
              <a:t>TEL</a:t>
            </a:r>
            <a:r>
              <a:rPr lang="ja-JP" altLang="en-US" sz="1400" dirty="0"/>
              <a:t>　</a:t>
            </a:r>
            <a:r>
              <a:rPr lang="en-US" altLang="ja-JP" sz="1400" dirty="0"/>
              <a:t>06-6789-7517</a:t>
            </a:r>
            <a:r>
              <a:rPr lang="ja-JP" altLang="en-US" sz="1400" dirty="0"/>
              <a:t>　</a:t>
            </a:r>
            <a:r>
              <a:rPr lang="en-US" altLang="ja-JP" sz="1400" dirty="0"/>
              <a:t>FAX</a:t>
            </a:r>
            <a:r>
              <a:rPr lang="ja-JP" altLang="en-US" sz="1400" dirty="0"/>
              <a:t>　</a:t>
            </a:r>
            <a:r>
              <a:rPr lang="en-US" altLang="ja-JP" sz="1400" dirty="0"/>
              <a:t>06-6789-7656</a:t>
            </a:r>
          </a:p>
          <a:p>
            <a:pPr>
              <a:lnSpc>
                <a:spcPts val="1300"/>
              </a:lnSpc>
            </a:pPr>
            <a:r>
              <a:rPr lang="en-US" altLang="ja-JP" sz="1400" dirty="0"/>
              <a:t>e-mail</a:t>
            </a:r>
            <a:r>
              <a:rPr lang="ja-JP" altLang="en-US" sz="1400" dirty="0"/>
              <a:t>　</a:t>
            </a:r>
            <a:r>
              <a:rPr lang="en-US" altLang="ja-JP" sz="1400" dirty="0"/>
              <a:t>shoei@bridge.ocn.ne.jp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EA7CADC-98E8-7C79-1304-2CA00CD97B31}"/>
              </a:ext>
            </a:extLst>
          </p:cNvPr>
          <p:cNvSpPr txBox="1"/>
          <p:nvPr/>
        </p:nvSpPr>
        <p:spPr>
          <a:xfrm>
            <a:off x="179512" y="4813628"/>
            <a:ext cx="420973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水が使えない環境でも、体をすっきり清潔に。拭き取るだけの簡単ケア。</a:t>
            </a:r>
          </a:p>
          <a:p>
            <a:r>
              <a:rPr lang="ja-JP" altLang="en-US" dirty="0"/>
              <a:t>アウトドアや災害時に便利。水なしでベタつき・ニオイを素早くリフレッシュ。</a:t>
            </a:r>
          </a:p>
          <a:p>
            <a:r>
              <a:rPr lang="ja-JP" altLang="en-US" dirty="0"/>
              <a:t>スプレーして</a:t>
            </a:r>
            <a:r>
              <a:rPr lang="ja-JP" altLang="en-US"/>
              <a:t>拭くだけでどこ</a:t>
            </a:r>
            <a:r>
              <a:rPr lang="ja-JP" altLang="en-US" dirty="0"/>
              <a:t>でも手軽に清潔感をキープ。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F9967C12-E112-9968-495D-31CAB64483F3}"/>
              </a:ext>
            </a:extLst>
          </p:cNvPr>
          <p:cNvGrpSpPr/>
          <p:nvPr/>
        </p:nvGrpSpPr>
        <p:grpSpPr>
          <a:xfrm>
            <a:off x="1331640" y="786666"/>
            <a:ext cx="2114551" cy="3622675"/>
            <a:chOff x="0" y="0"/>
            <a:chExt cx="2114551" cy="3622675"/>
          </a:xfrm>
        </p:grpSpPr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314D4578-B89C-4926-A2E2-893C1190B07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4194" b="74442"/>
            <a:stretch/>
          </p:blipFill>
          <p:spPr>
            <a:xfrm>
              <a:off x="1127126" y="19051"/>
              <a:ext cx="987425" cy="939800"/>
            </a:xfrm>
            <a:prstGeom prst="rect">
              <a:avLst/>
            </a:prstGeom>
          </p:spPr>
        </p:pic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3EB4617F-9B2F-8C9F-8281-0DAFEB57DC8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141" t="7671" r="36526" b="11837"/>
            <a:stretch/>
          </p:blipFill>
          <p:spPr>
            <a:xfrm>
              <a:off x="0" y="0"/>
              <a:ext cx="1239296" cy="36226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16980044"/>
      </p:ext>
    </p:extLst>
  </p:cSld>
  <p:clrMapOvr>
    <a:masterClrMapping/>
  </p:clrMapOvr>
</p:sld>
</file>

<file path=ppt/theme/theme1.xml><?xml version="1.0" encoding="utf-8"?>
<a:theme xmlns:a="http://schemas.openxmlformats.org/drawingml/2006/main" name="プレゼンテーション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3674</TotalTime>
  <Words>174</Words>
  <Application>Microsoft Office PowerPoint</Application>
  <PresentationFormat>画面に合わせる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ゴシック</vt:lpstr>
      <vt:lpstr>Arial</vt:lpstr>
      <vt:lpstr>Calibri</vt:lpstr>
      <vt:lpstr>プレゼンテーション1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高槻箕弘</dc:creator>
  <cp:lastModifiedBy>箕弘 高槻</cp:lastModifiedBy>
  <cp:revision>276</cp:revision>
  <cp:lastPrinted>2018-10-02T06:04:15Z</cp:lastPrinted>
  <dcterms:created xsi:type="dcterms:W3CDTF">2017-02-20T08:36:49Z</dcterms:created>
  <dcterms:modified xsi:type="dcterms:W3CDTF">2026-01-12T01:30:03Z</dcterms:modified>
</cp:coreProperties>
</file>